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словосочетание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строение фраз и учимся говорить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уточнять мысли, правильно строить фразы и без ошибок выполнять синтаксический разбор. В 7 классе это особенно нужно для грамотной речи и уверенного письма в любых учебных заданиях.
</a:t>
            </a:r>
            <a:endParaRPr lang="en-US" sz="1395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состоит из двух или нескольких слов, которые объединены по смыслу и грамматически. Вместе они называют предмет, признак, действие или их уточнение более точно, чем одно слово.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словосочетании есть главное слово и зависимое. Главное слово задаёт смысл, а зависимое его поясняет: например, в сочетании интересная книга уточняется предмет и его признак.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словосочетаниям относятся сочетания разного типа: ехать домой, очень тихо, три тетради, весеннее утро. Все они связаны внутри себя, но не составляют самостоятельного сообщения.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 выражает завершённой мысли. Оно лишь называет часть будущего высказывания и помогает сделать речь точнее, подробнее и выразительнее в устной и письменной форме.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законченная мысль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 словосочетания и проверим, как распознать его в тексте.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слов имеет зависимое слово и не является сообщением, перед нами словосочетание.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словосочетания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словосочетание от предложения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сообщения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законченную мысль и произносится с определённой интонацией: утверждения, вопроса или побуждения. Словосочетание такой самостоятельности не имеет и служит только частью высказывания.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спросить: есть ли здесь сообщение или только называние? Если можно выделить основу и смысл завершён, перед нами предложение, а не словосочетание.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слов называет предмет, признак или действие без полного сообщения, это словосочетание: зелёный лес, быстро бежит, читать книгу. В них нет завершённой мысли.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образуют грамматическую основу предложения. Такое сочетание не считается словосочетанием: птицы поют, мама читает. Здесь слова вместе создают сообщение, а не связь главного и зависимого.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словосочетание в тексте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школьном способе синтаксического разбора.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 слово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задаёт общее значение словосочетания. Именно от него зависит, о чём идёт речь в сочетании: предмет, действие, признак, количество или место.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центр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добавляет важную деталь и делает высказывание точнее. Оно может указывать на признак предмета, обстоятельство действия или количественную характеристику, не меняя общего смысла.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значения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словосочетание как пару слов со стрелкой от главного к зависимому. Такая схема помогает быстро увидеть, какое слово является опорным, а какое поясняет его.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показывает, какое слово является смысловым центром и как строится сочетание.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главный компонент определяет тип словосочетания, а зависимое слово только уточняет его значение.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словосочетаний по главному слову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словосочетаниях главным словом часто бывает существительное: школьный рюкзак, весеннее утро, берег реки. Оно называет предмет, а зависимое слово уточняет его признак, принадлежность или связь.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слово-существительное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главным словом становится прилагательное, например очень высокий или готовый к уроку. Тогда словосочетание сообщает признак и уточняет его степень, качество или дополнительное значение.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слово-прилагательное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тоже может быть главным словом: три тетради, пять минут, два друга. В таких сочетаниях зависимое слово помогает точно назвать количество предметов.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слово-числительное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 часто описывают предмет и его характеристику. Они особенно полезны, когда нужно назвать не просто вещь, а её признак, принадлежность, число или состояние.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такие сочетания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словосочетания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глагольных словосочетаниях смысловым центром всегда является глагол. Он называет действие, а зависимые слова уточняют, что именно происходит и при каких условиях.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глагол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может отвечать на вопросы что? , как? , где? , когда? Поэтому в сочетаниях типа читать книгу, внимательно слушать, долго ждать смысл становится точнее и понятнее.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 зависимые слова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словосочетания помогают описывать не только само действие, но и его способ, время или место. Это делает речь более точной и живой.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обстоятельствами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 устных ответах и письме: рисовать карандашом, идти домой, работать после уроков. Они помогают подробно передавать действия и ситуации.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сочетаниях смысл строится вокруг наречия: оно называет признак действия, состояния или места и задаёт общий оттенок значения всему словосочетанию.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 — наречие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 наречием усиливают его значение или делают его точнее: очень быстро, совсем рядом, чуть выше, крайне осторожно. Без них выражение было бы менее конкретным.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признак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изменяется, поэтому зависимое слово не согласуется с ним по падежу или числу. Связь выражается смыслом и порядком слов, а не изменением формы.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 по форме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 часто помогают сделать речь точной и выразительной: именно они показывают, насколько быстро, где именно или насколько осторожно происходит действие.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и коротко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связи помогают понять, как слова соединяются в словосочетании и как изменяются его части.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связано с изменением формы, управление — с требуемым падежом, примыкание — с неизменяемым зависимым словом.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слов в словосочетании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форм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согласовании зависимое слово принимает те же род, число и падеж, что и главное. Поэтому формы обоих слов меняются вместе, как в сочетаниях весенний день и на весеннем дне.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 тексте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изменении главного слова зависимое тоже меняет форму, перед вами согласование. Этот признак легко проверить на примерах: новый учебник — нового учебника, зимний вечер — зимнего вечера.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части речи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связи особенно часто встречается с прилагательными, местоимениями и причастиями. Они уточняют предмет, не нарушая его грамматическую форму и не меняя основной смысл словосочетания.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управлении главное слово требует от зависимого слова определённого падежа. Поэтому зависимое слово меняет форму, а главное остаётся тем же: думать о друге, писать письмо.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падежа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управление, удобно задать вопрос от главного слова к зависимому: думать о ком? о друге, гордиться чем? успехом. Вопрос помогает увидеть нужный падеж.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уточняется через вопрос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особенно часто встречается с глаголами и существительными. Такой способ связи показывает объект действия, тему мысли, причину или другое уточнение, важное для точного понимания фразы.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 глаголов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примыкании зависимое слово не изменяется: очень интересно, идти быстро, чуть позже. Оно просто присоединяется к главному слову и уточняет его значение.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изменения формы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порядок слов и общий смысл. Нельзя проверить примыкание по падежу или окончанию, потому что зависимое слово остаётся неизменным и не согласуется с главным.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смысл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 примыкании зависимыми словами бывают наречия, неопределённая форма глагола и деепричастие. Именно они помогают передать образ действия, время или дополнительное уточнение.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возникают, когда ученик спешит и не проверяет вопрос от главного слова к зависимому.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ошибки распознавания структуры и связи; значит, особенно важно сначала выделять главное слово и только потом определять тип словосочетания.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в школьных работах по русскому языку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словосочетаний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рюкзак и 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собирает рюкзак, кладёт учебники и проверяет расписание в телефоне. В обычных действиях сразу встречаются словосочетания: делать уроки, брать тетрадь, открывать учебник. Даже короткие записи в заметках помогают тренироваться находить главное и зависимое слово.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и 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играют в футбол, а после уроков идут домой и обсуждают задания. В такой речи постоянно звучат словосочетания: играть в футбол, идти домой, обсуждать сложную тему. Они делают рассказ точнее и живее.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у доски, он старается говорить ясно: читать интересную книгу, писать аккуратно, решать новую задачу. В устном ответе и в переписке словосочетания помогают строить связную, понятную речь без лишних слов.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 повседневной речи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словосочетания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помогает последовательно определить главное слово, вид связи и отличить словосочетание от основы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выделять главное и зависимое слово и определять способ связи в разных словосочетаниях.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связи определяется по разным признакам: форме, падежу или неизменяемости зависимого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примеров по теме «Словосочетание» для 7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анализа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 словосочетании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 — это точная грамматическая пара, где главное слово задаёт смысл, а зависимое его уточняет. Находить такие сочетания важно, чтобы уверенно разбирать предложения и говорить грамотно.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2026-05-28T14:01:07Z</dcterms:created>
  <dcterms:modified xsi:type="dcterms:W3CDTF">2026-05-28T14:01:07Z</dcterms:modified>
</cp:coreProperties>
</file>