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симметрии в математике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увидеть порядок в фигурах, узорах и предметах вокруг нас.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на уроках геометрии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симметрия помогает сравнивать фигуры, строить чертежи и замечать одинаковые части в рисунках, орнаментах и правильных многоугольниках.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симметрия: основное правило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возникает, когда одна часть фигуры является зеркальным отражением другой относительно прямой. Эта прямая называется осью симметрии.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мысленно согнуть рисунок по оси, совпадающие части должны иметь одинаковую форму и размеры. Тогда фигура выглядит уравновешенной и точной.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фигур число осей различается: у квадрата их четыре, у прямоугольника две, у равнобедренного треугольника одна, а у круга — бесконечно много.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природе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и лист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бабочки правая и левая половины крыльев обычно похожи, поэтому через тело можно провести линию симметрии. У листа часто заметна центральная жилка, делящая его на две части.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и её лучи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строится вокруг центра, и её элементы повторяются по кругу. Чаще всего можно увидеть шесть лучей, которые создают чёткий и легко узнаваемый узор.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осей симметрии у знакомых фигур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число осей растёт вместе с правильностью формы.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равномерны стороны и углы, тем больше у фигуры линий симметрии.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геометрических фигур из школьного курса математики. У круга число осей симметрии бесконечно; на диаграмме показано условным значением 12 для визуализации.
</a:t>
            </a:r>
            <a:endParaRPr lang="en-US" sz="9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Поворотная симметрия фигур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Поворотная симметрия есть у фигуры, если после поворота вокруг центра она снова совпадает сама с собой. Важно не только место центра, но и правильный угол поворота.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и та же форма повторяется несколько раз за полный оборот, симметрия становится более заметной. Такие фигуры легко распознавать в орнаментах, рисунках и технических объектах.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совпадение можно получить при повороте на 90° и 180°. У равностороннего треугольника фигура повторяется после поворота на 120°, а у правильного шестиугольника — на 60°.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вид симметрии в узоре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повторов, отражения и поворота в рисунке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народных орнаментах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как точный ритм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Вышитый узор часто строится из одинаковых элементов, расположенных по обе стороны от центральной линии. Такое построение делает рисунок аккуратным и цельным, а повторение деталей создаёт спокойный ритм, который легко заметить даже издалека.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на дереве и керамике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росписи по дереву и в керамических узорах мастера часто используют зеркальное отражение и чередование форм. Благодаря этому композиция выглядит собранной, а каждая деталь поддерживает общую симметрию и не нарушает равновесие узора.
</a:t>
            </a:r>
            <a:endParaRPr lang="en-US" sz="818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Ковры и декоративные композиции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ковровых рисунках центр и края обычно связаны повторяющимися мотивами. Одинаковые интервалы между элементами помогают сохранить порядок, а симметрия делает орнамент завершённым и удобным для восприятия.
</a:t>
            </a:r>
            <a:endParaRPr lang="en-US" sz="8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2584" y="1175216"/>
            <a:ext cx="4494733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симметрии в объектах вокруг нас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объекты проявляют осевую, поворотную или радиальную симметрию в 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встречается и в природе, и в искусственных предметах; чаще всего она связана с повтором одинаковых частей или равномерным расположением элементов.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геометрических форм и природных объектов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84300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 асимметрия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Сопоставляя симметричные и асимметричные объекты, можно точнее замечать одинаковые части, ось отражения и закономерное расположение элементов.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развивает наблюдательность и помогает отличать случайную форму от продуманного построения в геометрии, орнаментах и окружающих предметах.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Симметричная фигура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такой фигуры части совпадают при отражении или повороте. Она воспринимается как более упорядоченная, поэтому её легко распознать в рисунке, узоре или чертеже.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Асимметричный объект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Асимметрия означает отсутствие полной зеркальной или поворотной симметрии. Она часто встречается в камнях, облаках и неровных природных формах.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симметрия встречается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особенно заметна там, где важны форма, порядок и повтор элементов.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симметричных объектов в природе и искусстве, где повторение частей встречается чаще всего.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школьного курса геометрии и наблюдений за окружающими объектами, 2025.
</a:t>
            </a:r>
            <a:endParaRPr lang="en-US" sz="12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фасада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ось здания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зданий вход, лестница или главный портал расположены посередине фасада. Такая ось помогает зрительно разделить постройку на две части.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деталей по сторонам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колонны и декоративные элементы часто повторяются слева и справа одинаково. Благодаря этому здание выглядит устойчивым и аккуратным.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симметрия связана с математикой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сравнивать фигуры, находить равные части и видеть, как одна сторона может отражать другую относительно прямой.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симметрия делает геометрию наглядной: по рисунку легче определить, где расположен центр, и как построен узор.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и в чертежах её удобно проверять линейкой, сгибанием листа и сравнением расстояний от оси или центра.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Поворотная симметрия правильных фигур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равных сторон и углов, тем чаще фигура совпадает сама с собой при вращении.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правильных фигур число совпадений растёт вместе с их правильностью; круг имеет наибольшую поворотную симметрию.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правильных многоугольников и круга по школьному курсу геометрии, 2025.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создать симметричный орнамент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узора с осью или центром симметрии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природе и науке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Кристалл, который растёт по правилу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кристаллов симметрия связана с внутренним строением вещества: части повторяются в определённом порядке. Из-за этого форма выглядит строгой и аккуратной, а грани словно подчиняются одному закону. Такой объект удобно рассматривать как пример чёткого повторения.
</a:t>
            </a:r>
            <a:endParaRPr lang="en-US" sz="795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молекулах и у морской звезды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науке симметрия помогает описывать не только видимые формы, но и строение молекул, морских звёзд и листьев растений. Когда части расположены равномерно, объект легче сравнивать, измерять и объяснять его устойчивость.
</a:t>
            </a:r>
            <a:endParaRPr lang="en-US" sz="816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как природный узор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часто имеет шесть лучей, расходящихся от центра. Её рисунок напоминает звезду, где каждая часть повторяет соседние по размеру и направлению. Это делает снежинку удобным примером радиальной симметрии для наблюдения на картинке или в жизни.
</a:t>
            </a:r>
            <a:endParaRPr lang="en-US" sz="7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симметрии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виды симметрии и что нужно проверить в каждом случае.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симметрии различаются способом совпадения частей: по прямой, при вращении или вокруг центра.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6 класс.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повтор и равные части делают изображение понятным и запоминающимся. Поэтому такие узоры часто используют в оформлении и дизайне.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признака помогают глазу быстро распознать симметричный рисунок
</a:t>
            </a:r>
            <a:endParaRPr lang="en-US" sz="176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 школьной геометрии и анализа декоративных узоров, 2025.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школьных примерах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видно, что симметрия помогает узнавать форму даже без подробного описания.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показывают, что симметрия встречается и в буквах, и в предметах, и в объектах природы.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для 6 класса, 2025.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видеть порядок в мире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объединяет геометрию, природу и искусство. Она учит замечать отражение, вращение и повтор, а значит — точнее понимать формы и узоры вокруг нас.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2026-05-24T17:41:16Z</dcterms:created>
  <dcterms:modified xsi:type="dcterms:W3CDTF">2026-05-24T17:41:16Z</dcterms:modified>
</cp:coreProperties>
</file>