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things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фразы и короткие диалоги о любимых вещах.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Unit 4 вы говорите о том, что вам нравится: еда, хобби, животные, одежда, комнаты и предметы. Вы тренируете короткие фразы и учитесь описывать себя в 2–3 предложениях.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в Unit 4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предпочтения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то, что нравится именно вам: любимая еда, животное, цвет или хобби. Такие фразы помогают рассказать о своих вкусах просто и понятно.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I like pizza. My favourite animal is a cat. В этих предложениях видно, что говорящий выбирает один предмет или занятие среди многих.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выбрать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важно не просто узнать слова, а понять, какие из них описывают предпочтения. Вы выбираете то, что действительно любите.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умеете ли вы связывать слово с личным выбором и объяснять его короткой фразой без лишних деталей.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хобби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группе еды относятся pizza, apples и pasta. К хобби — football, reading и dancing. Эти слова часто встречаются в заданиях на сопоставление с картинкой.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группа — животные и одежда: dog, cat, hamster; T-shirt, jacket, trainers. Такие слова удобно учить парами, чтобы быстрее узнавать их в тексте и диалоге.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запоминаются предметы и мебель: bed, desk, lamp. Они помогают описывать комнату и говорить, где что находится: in my room, on the desk, under the bed.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Лексика: любимая еда, хобби, животные, одежда, предметы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Вставьте слово по смыслу и проверьте, к какой теме оно относится.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предложении нужно распознать тему по смыслу: еда, хобби, животное или одежда.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4, vocabulary practice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по словам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и предметы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Bedroom, kitchen, living room и bathroom — это основные комнаты дома. Чтобы выбрать правильную, смотрите, какие предметы обычно находятся внутри и где их можно описать.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my room и in the kitchen помогают точно сказать, где находится предмет. They make the description short and clear, especially in simple speaking tasks.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что стоит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on the desk и under the bed показывают расположение предметов. Их удобно повторять вместе с мебелью, чтобы быстрее отвечать на вопросы по картинке.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важно связать комнату с деталями: кроватью, плитой, диваном или раковиной. Так легче понять описание и назвать нужное помещение.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мебель с комнатой, чтобы быстрее строить предложения о своём доме и комнате.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и шкаф связаны с bedroom, desk — с bedroom или study area, fridge — с kitchen, sofa — с living room.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Unit 4, без числовых данных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Комнаты: соотнеси и назови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76658"/>
            <a:ext cx="542108" cy="4818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вкусах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like подходит, когда что-то просто нравится: I like apples. Это нейтральная, самая частая форма для обычных предпочтений и коротких ответов о вкусе.
</a:t>
            </a:r>
            <a:endParaRPr lang="en-US" sz="1659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love показывает сильное чувство: I love football. Его используют, когда что-то нравится особенно сильно, больше, чем просто like.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любимый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favourite помогает выбрать один лучший вариант: My favourite colour is blue. Оно подчёркивает, что среди многих вещей есть самый любимый выбор.
</a:t>
            </a:r>
            <a:endParaRPr lang="en-US" sz="17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 likes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+ like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местоимением I используем like: I like music. Это базовая форма для рассказа о своих предпочтениях и привычках.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/ She + likes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he, she и it в Present Simple добавляется -s: He likes music. She likes music. Эта форма нужна в утвердительных предложениях о третьем лице.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смотрите на подлежащее и быстро проверяйте окончание глагола. В вопросах и кратких ответах форма тоже помогает построить правильную фразу.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две основные модели после like.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+ noun/ing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пример и правило: в одних случаях нужен артикль a/an, в других — нет. Слова в единственном числе после is помогают описать любимую вещь 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My favourite… is чаще встречается существительное в единственном числе; артикль зависит от формы слова и его звука.
</a:t>
            </a:r>
            <a:endParaRPr lang="en-US" sz="125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4: Favourite things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 модели My favourite… is…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отрицания в Present Simple.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языка: Present Simple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Present Simple строится по двум основным моделям: с I/you/we/they и с he/she/it. Это помогает быстро менять утвердительные фразы на отрицательные.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 и коротких ответов из Unit 4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и ответ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фраз удобно повторять вслух по образцу.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устной речи по теме Favourite things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отработать ритм и интонацию в коротких фразах. Вопросы звучат с подъёмом в конце, а утверждения — ровно и уверенно.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правильную форму в каждой паре. Внимательно посмотрите на подлежащее и значение слова: это показывает, нужна ли форма like/likes или favourite/favourites.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с согласованием he/she и с выбором формы слова favourite в единственном числе.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4: Favourite things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правильную форму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мини-диалога по теме предпочтений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в парах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в тексте помогают быстро понять героя.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теме Unit 4: Favourite things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содержит четыре опорные идеи: любимые занятия, питомца, комнату и цвет. По ним удобно находить ответы и пересказывать содержание своими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 тексте любимые вещи героя и одну вещь, которую он не любит. Затем распределите слова по категориям, чтобы проверить понимание содержания.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называет три любимые вещи и одно отрицательное предпочтение; это помогает увидеть структуру текста.
</a:t>
            </a:r>
            <a:endParaRPr lang="en-US" sz="123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Reading: My favourite things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текста в контексте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3–5 слов о себе: еда, животное, хобби или комната. Подбирайте только то, что действительно вам нравится, чтобы ответ звучал естественно и лично.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mind map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мини-карту слов. Свяжите каждую категорию с одним примером: pizza, cat, reading, bedroom. Так проще строить устный ответ без длинной подготовки.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шаблоны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готовые фразы из урока: I like… My favourite… is… I don’t like… Они помогают говорить коротко, но грамотно и по делу.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связно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связность ответа: сначала любимое, затем объяснение или пример. Достаточно 2–3 предложений, если они точные и соответствуют вашему выбору.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устного ответа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и 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научились говорить о своих предпочтениях с помощью I like, My favourite… I don’t like, Do you like…? и What’s your favourite…? Домашнее задание: 4–5 предложений о себе и 6 слов на повторение.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2026-07-25T07:44:24Z</dcterms:created>
  <dcterms:modified xsi:type="dcterms:W3CDTF">2026-07-25T07:44:24Z</dcterms:modified>
</cp:coreProperties>
</file>