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учебник по русскому языку: помощник для третьеклассника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учебник на экране: читать, слушать, писать и повторять проще.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электронный учебник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быстро открывает правило, показывает примеры и помогает вернуться к нужному заданию без лишних поисков.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 электронном учебнике по русскому языку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и правила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учебнике есть параграфы с правилами, объяснениями и примерами. Ребёнок может читать их спокойно и возвращаться к нужному месту столько раз, сколько потребуется.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Озвучка и подсказки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страницы умеют читать слова вслух и подсказывать, как выполнить задание. Это помогает лучше услышать образец и не растеряться при первом знакомстве с темой.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образцы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заданий часто есть проверка ответа и образцы разбора. Ученик сравнивает свой результат с примером и сразу замечает, где нужна дополнительная тренировка.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 закладки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Кнопка поиска и закладки экономят время. Можно быстро найти словарное слово, упражнение или правило и не листать весь учебник от начала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электронный учебник помогает читать и писать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можно увеличить шрифт и выбрать удобный размер страницы. Это особенно помогает, когда правило длинное, а строк много и нужно не потерять ни одного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крупно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Цветные выделения и крупные примеры подсказывают, на что смотреть внимательнее. Ученик быстрее замечает опасное место в слове и увереннее проверяет написание.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замечать орфограммы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полезно на уроке русского языка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 и анимации делают понятнее предложение, текст и части слова. После объяснения сразу идут задания, поэтому правило закрепляется быстрее и без скуки.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Подчёркивания и цветные выделения помогают увидеть орфограммы: безударные гласные, парные согласные и другие трудные места. Ошибку заметить проще, чем спрятанный карандаш в пенале.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Аудиозаписи показывают, как правильно произносить слова. Ребёнок слышит образец и легче запоминает, где ударение, а где звук может меняться.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идти по теме спокойно и не пропускать важные шаги.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электронным учебником на уроке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работа с экраном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хорошее освещение и удобная посадка. Экран ставят так, чтобы было видно хорошо, а спина не уставала.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Подготовить место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держат чистым, а громкость — умеренной. Так легче беречь зрение, слух и внимание на протяжении урока.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Следить за устройством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20–25 минут полезно ненадолго отвлечься, посмотреть вдаль и моргнуть чаще. Глазам тоже нужен маленький отдых.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Работать с перерывами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нельзя ронять, сильно нажимать на экран или ставить рядом с водой. Оно любит бережные руки, а не приключения на полке.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Руки должны быть чистыми, динамик — не закрыт, а кнопки — нажаты только нужные. Тогда техника служит дольше и не капризничает.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учебник открывают только для учебной работы и по заданию. Лишние игры и случайные кнопки лучше оставить на перемене.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аккуратного обращения с устройством
</a:t>
            </a:r>
            <a:endParaRPr lang="en-US" sz="3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электронных учебниках есть выбор ответа, перетаскивание слов, вставка пропущенной буквы и короткие тесты. Такие задания напоминают игру, но тренируют внимание и память.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упражнения на составление предложения, поиск орфограмм и подбор проверочного слова. Ученик учится проверять себя сам и замечать, где спряталась ошибка.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задания на русском языке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71967"/>
            <a:ext cx="563700" cy="50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388" y="1744250"/>
            <a:ext cx="556500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учебник не зависит от батареи и подходит для долгого чтения. Его можно открыть где угодно, даже если рядом нет интернета или устройства.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зарядки и без розетки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учебник умеет озвучивать слова, показывать анимации и быстро находить нужную тему. Это делает урок нагляднее и помогает не тратить время на поиски.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 анимация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Бумажный вариант помогает сосредоточиться, а электронный делает задания живее и быстрее. Вместе они отлично поддерживают учёбу, как два верных школьных напарника.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полезных помощника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электронный учебник отличается от бумажного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325" y="360000"/>
            <a:ext cx="8425800" cy="1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электронная форма особенно полезна
</a:t>
            </a:r>
            <a:endParaRPr lang="en-US" sz="3800" dirty="0"/>
          </a:p>
        </p:txBody>
      </p:sp>
      <p:sp>
        <p:nvSpPr>
          <p:cNvPr id="7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793650" y="16456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проверочной работой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быстро повторить правило, электронный учебник помогает сразу открыть нужную тему, посмотреть примеры и освежить память без долгих поисков по страницам.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793650" y="26590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домашнего задания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удобно сверить упражнение, найти словарное слово или образец разбора и спокойно вернуться к сложному месту, если ответ пока не получается.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1793650" y="3672450"/>
            <a:ext cx="69912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к чтению вслух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потренироваться заранее, можно включить озвучку, послушать образец и повторить его. Так ученик увереннее читает и меньше спотыкается о трудные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отвлекаться во время работы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Открывайте только нужный учебник и одно задание. Когда на экране нет лишних окон, проще сосредоточиться и не тратить время на случайные переключения.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Работайте спокойно и по порядку: прочитал правило, выполнил упражнение, проверил ответ. Такой шаг за шагом помогает не путаться и не спешить.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Ставьте короткую цель на каждый этап работы. Когда понятно, что делать сейчас, урок идёт ровнее, а правило запоминается лучше и надёжнее.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появляются игры, сообщения или другие приложения, сразу закрывайте их. Лишние картинки очень любят красть внимание, как маленькие экранные проказники.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заранее выбрать страницы, упражнения и проверочные задания. Ученик получает понятный маршрут к теме и приходит на урок уже готовым к работе.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на занятии остаётся больше времени на чтение, письмо, разбор слов и обсуждение правил. Урок становится живее, а ответы — увереннее.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учебник и учитель
</a:t>
            </a:r>
            <a:endParaRPr lang="en-US" sz="3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быстро перейти к теме, примеру или заданию без лишнего листания страниц.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найти нужное правило или упражнение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умение искать информацию быстро и точно. Этот навык полезен не только на русском языке, но и на других школьных предметах.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Развивается внимательность: нужно замечать выделенные буквы, сравнивать написание, слушать образец и не пропускать важные детали в тексте и упражнениях.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действовать самостоятельно: находить тему, открывать правило, выполнять задание и проверять результат без постоянной подсказки на каждом шаге.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работа с электронным учебником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70259"/>
            <a:ext cx="468000" cy="41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91059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805" y="3426734"/>
            <a:ext cx="468000" cy="416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трудности могут появиться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Разряжается устройство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планшет или компьютер садится, учебник может закрыться в самый интересный момент. Помогают зарядка заранее и проверка уровня батареи перед уроком.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Медленный интернет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слабой связи страницы открываются не сразу, и это немного раздражает. Выручает заранее скачанная версия учебника или помощь школьной сети.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Устают глаза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работа с экраном может утомить зрение и внимание. Короткие перерывы, взгляд вдаль и правильная посадка делают занятие заметно комфортнее.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Мелкий шрифт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буквы слишком маленькие, читать труднее даже самым старательным ученикам. Обычно помогает увеличение шрифта и настройка яркости экрана.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хранится электронный учебник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электронный учебник часто открыт в общей системе, куда заходят по логину и паролю. Учитель может сразу дать нужную страницу, а ученик быстро начинает работу без лишних поисков.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в школьной системе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учебник размещён на сайте издательства и доступен через обычный браузер. Это удобно, когда нужно открыть материал дома или проверить задание на любом подходящем устройстве.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сайте издательства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учебник заранее скачан в приложение, он работает даже без интернета. Такой вариант особенно полезен в дороге, на даче или там, где связь любит капризничать.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приложении на устройстве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результат даёт использование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воспринимаются интереснее, а правила — нагляднее. Благодаря этому работа на уроке идёт увереннее, а в портфеле становится чуть легче.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идёт чаще и спокойнее: можно ещё раз послушать образец, рассмотреть пример и выполнить упражнение самостоятельно, без спешки и лишнего волнения.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Ученику становится легче быстро находить нужную тему и возвращаться к правилу тогда, когда оно действительно требуется, а не после долгих листаний страниц.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учебник не делает урок за ученика, но очень помогает ему учиться. Он подсказывает путь к правилу, примеру и упражнению.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электронная форма делает обучение понятнее и дружелюбнее. А ещё она показывает, что русский язык можно изучать современно и без скуки.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пользоваться учебником аккуратно и по делу, он становится удобным помощником. Главное — работать спокойно, а не превращать экран в аттракцион.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проще повторять материал дома и в школе. Шрифт можно увеличить, нужную тему — найти быстрее, а ответ — проверить без долгого ожидания.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 электронной форме учебника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учебник объединяет текст, звук, картинки и задания. Он помогает третьекласснику читать, писать, повторять правила и уверенно проверять себя каждый день.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умный помощник для уроков русского языка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2026-05-21T21:26:58Z</dcterms:created>
  <dcterms:modified xsi:type="dcterms:W3CDTF">2026-05-21T21:26:58Z</dcterms:modified>
</cp:coreProperties>
</file>