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Движущие силы эволюции в природе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формирует виды через отбор, мутации, дрейф, миграции и изоляцию.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открытий в эволюционной теории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Дарвин сформулировал идею естественного отбора. Ламарк предложил наследуемые изменения, а Мендель — законы наследственности. Сегодня их открытия объединены в синтетическую теорию эволюции.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как постепенное изменение
</a:t>
            </a:r>
            <a:pPr algn="l" indent="0" marL="0">
              <a:lnSpc>
                <a:spcPct val="90000"/>
              </a:lnSpc>
              <a:buNone/>
            </a:pPr>
            <a:r>
              <a:rPr lang="en-US" sz="44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происходит медленно на протяжении многих поколений, приводя к изменению генов в популяциях. Такие изменения устанавливают основы для появления новых свойств организмов.
</a:t>
            </a:r>
            <a:endParaRPr lang="en-US" sz="1066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сдвиг в популяциях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новых генов и их перераспределение влияют на разнообразие в популяции. Это помогает организмам адаптироваться к изменениям в окружающей среде.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лет формирования видов
</a:t>
            </a:r>
            <a:pPr algn="l" indent="0" marL="0">
              <a:lnSpc>
                <a:spcPct val="90000"/>
              </a:lnSpc>
              <a:buNone/>
            </a:pPr>
            <a:r>
              <a:rPr lang="en-US" sz="46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Существующее сегодня биологическое разнообразие — результат длительной эволюции, включающей формирование новых видов и исчезновение старых через естественный отбор и другие процессы.
</a:t>
            </a:r>
            <a:endParaRPr lang="en-US" sz="1105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эволюции: основные положения
</a:t>
            </a:r>
            <a:endParaRPr lang="en-US" sz="25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 полезными наследственными признаками имеют больше шансов на жизнь и размножение, что увеличивает частоту этих признаков в популяции.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длинношеие жирафы могут дотянуться до пищи на высоких деревьях, что даёт им преимущество перед другими особями.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 естественный отбор способствует сохранению и распространению признаков, повышающих приспособленность к условиям среды.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— механизм выживания и развития
</a:t>
            </a:r>
            <a:endParaRPr lang="en-US" sz="250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благоприятного аллеля показывает успешную адаптацию. Это подтверждает модели популяционной генетики.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демонстрируют, как естественный отбор быстро увеличивает долю полезных генов в популяции.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Изменение частоты генов под действием отбора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берёзовой пятнистой бабочки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Исходный цвет бабочек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начала промышленного загрязнения в Великобритании преобладали светлые бабочки, которые сливались с цветом берёзовой коры и избегали хищников.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во время промышленной революции
</a:t>
            </a:r>
            <a:pPr algn="ctr" indent="0" marL="0">
              <a:lnSpc>
                <a:spcPct val="90000"/>
              </a:lnSpc>
              <a:buNone/>
            </a:pPr>
            <a:r>
              <a:rPr lang="en-US" sz="4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потемнило кору деревьев, и чёрные бабочки получили преимущество, так как стали менее заметны для птиц, увеличив свою численность.
</a:t>
            </a:r>
            <a:endParaRPr lang="en-US" sz="1020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1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подтверждения
</a:t>
            </a:r>
            <a:pPr algn="ctr" indent="0" marL="0">
              <a:lnSpc>
                <a:spcPct val="90000"/>
              </a:lnSpc>
              <a:buNone/>
            </a:pPr>
            <a:r>
              <a:rPr lang="en-US" sz="46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показали значительный рост темных бабочек в индустриальных районах, что стало классическим примером естественного отбора в действии.
</a:t>
            </a:r>
            <a:endParaRPr lang="en-US" sz="11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основа генетических новшеств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это случайные изменения ДНК, возникающие при делении клеток или под воздействием внешних факторов, таких как радиация.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 влияют на организм и считаются нейтральными, не вызывая изменений во внешности или функциях.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мутации приводят к новым признакам, которые могут улучшить или ухудшить шансы на выживание.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 мутации создают генетическое разнообразие, необходимое для эволюционного процесса и адаптации видов.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65051"/>
            <a:ext cx="5182677" cy="21721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мутаций и их последствия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между мутациями и их влияние на организм.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 очевидны, но некоторые могут вызывать болезни или влиять на адаптацию.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Генный дрейф в малых популяциях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Генный дрейф — случайное изменение частот генов, особенно заметное в небольших группах организмов, часто изолированных от других.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может привести к утрате полезных генов, если их носители не оставляют потомства, влияя на генетическое разнообразие популяции.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генного дрейфа в популяциях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изменения частоты аллелей под влиянием случайных событий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— перемещение особей между популяциями, приводящее к обмену генетической информацией и увеличению разнообразия признаков у потомков.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Перекрёстное скрещивание между мигрирующими и оседлыми птицами приводит к смешению генов, улучшая общую устойчивость и адаптивность популяций.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генов через миграции снижает вероятность наследственных заболеваний и способствует приспособлению организмов к меняющимся условиям среды.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поток генов между популяциями
</a:t>
            </a:r>
            <a:endParaRPr lang="en-US" sz="25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барьеры создают границы для популяций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реки и океаны ограничивают передвижение организмов, препятствуя обмену генами между группами. Эти барьеры способствуют накоплению генетических различий и формированию новых видов.
</a:t>
            </a:r>
            <a:endParaRPr lang="en-US" sz="1141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Дарвиновы вьюрки: примеры видообразования на Галапагосах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островах птицы развили разные формы клюва, приспособленные к типу пищи. Изоляция и уникальные условия окружающей среды стали причинами эволюции в отдельные виды.
</a:t>
            </a:r>
            <a:endParaRPr lang="en-US" sz="1141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 её роль в формировании новых видов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5" y="1716712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38900"/>
            <a:ext cx="485400" cy="43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холода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белого медведя густой мех и толстый слой жира помогают сохранять тепло в условиях Арктики, обеспечивая выживание в суровом климате.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 засухе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преобразовали листья в колючки, чтобы уменьшить испарение воды и выживать в сухих пустынных условиях.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и добыча пищи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шея жирафа позволяет достигать высоких ветвей, обеспечивая доступ к пище, недоступной для других животных.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хищников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Броненосец имеет прочный панцирь, который надёжно защищает тело от укусов и нападений хищников.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примеры адаптаций в 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адаптаций способствует выживанию в конкретных условиях среды, подчеркивая роль естественного отбора.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адаптаций отражает сложные взаимодействия организмов с окружающей средой и важность разных стратегий выживания.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Примеры адаптаций у животных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биологии, 2023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86" y="1616875"/>
            <a:ext cx="2680727" cy="2789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1313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— это процесс взаимного приспособления видов. Например, заяц развивается к высокой скорости бега, чтобы убегать от лисы и выживать.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259922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лиса совершенствует охотничьи навыки и методы преследования. Такая «гонка вооружений» улучшает особенности обеих сторон и поддерживает экосистемное равновесие.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коэволюции: хищник и жертва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отбора: стабилизирующий, направленный, дизруптивный
</a:t>
            </a:r>
            <a:endParaRPr lang="en-US" sz="2511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 сохраняет средние признаки, поддерживая оптимальные характеристики у популяции для выживания и успеха в размножении.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отбор способствует распространению новых признаков, усиливая мутации или изменения, которые благоприятствуют адаптации к новым условиям.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отбор способствует развитию крайних вариантов признаков, что может привести к разделению популяции и образованию новых видов.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отбора играет важную роль в эволюции, влияя на разнообразие и приспособленность организмов в разных экологических нишах.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2093" y="2043977"/>
            <a:ext cx="3773744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движущих сил эволюции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механизмов эволюции с их характерными особенностями и влиянием на изменения в популяциях.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силы работают совместно, балансируя случайные и направленные процессы, формируя разнообразие жизни на Земле.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эволюция в современном мире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давлением антибиотиков бактерии с мутациями, дающими устойчивость, выживают и размножаются быстрее, что приводит к быстрому росту устойчивых штаммов.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естественного отбора и мутаций в современных условиях демонстрирует эволюцию в реальном времени, влияющую на здоровье человека и биосистемы.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процессов важно для разработки новых лекарств и стратегий борьбы с инфекциями, адаптированных к быстрым изменениям микроорганизмов.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видов в природе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видов животных, растений и микроорганизмов являются результатом длительных эволюционных изменений, каждая разновидность адаптирована к своим условиям обитания.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и их поддержание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взаимодействия между этими видами создают устойчивые экосистемы, способные противостоять воздействию среды и поддерживать равновесие.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разнообразие и его эволюционный корень
</a:t>
            </a:r>
            <a:endParaRPr lang="en-US" sz="25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движущих сил эволюции для природы и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эволюции объясняют многообразие жизни и её адаптацию к условиям среды, давая ключ к пониманию биологического развития и ответственности за природное наследие.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2026-05-09T06:38:01Z</dcterms:created>
  <dcterms:modified xsi:type="dcterms:W3CDTF">2026-05-09T06:38:01Z</dcterms:modified>
</cp:coreProperties>
</file>