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водная оболочка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это вся вода планеты: океаны, моря, реки, озёра, болота, ледники, подземные воды и водяной пар.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так важна для нашей планеты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называют «голубой планетой»: вода занимает примерно 71% поверхности. Почти всё это — солёная вода, а пресной — менее 3% запасов. Вода нужна людям для питья, полива, промышленности, транспорта и гидроэлектростанций.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гидросфера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несколько частей: Мировой океан, воды суши, подземные воды, ледники и водяной пар в атмосфере. Вместе они образуют единую водную систему Земли.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запасы воды сосредоточены в океанах и морях. Именно они хранят большую часть объёма воды, но значительная доля воды там солёная.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доступная для человека вода находится в реках, озёрах и водохранилищах. При этом её доля в целом очень мала по сравнению с общими запасами.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главная часть гидросферы
</a:t>
            </a:r>
            <a:endParaRPr lang="en-US" sz="2789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океан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занимает основную часть всей воды на Земле. Он разделяется на Тихий, Атлантический, Индийский, Северный Ледовитый и Южный океаны.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помогает распределять тепло по планете и влияет на погоду и климат. Кроме того, он — среда обитания множества организмов: рыб, моллюсков, водорослей и других обитателей морей.
</a:t>
            </a:r>
            <a:endParaRPr lang="en-US" sz="1598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океан влияет на планету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воды на Земле солёной и пресной
</a:t>
            </a:r>
            <a:endParaRPr lang="en-US" sz="293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составляет небольшой процент, поэтому ресурсы пресной воды требуют бережного отношения и рационального использования.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большая часть воды — солёная, доступные для человека источники пресной воды особенно ценны и ограничены.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учебных и справочных материалов (например, USGS, Water Science School).
</a:t>
            </a:r>
            <a:endParaRPr lang="en-US" sz="110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9956"/>
            <a:ext cx="3982500" cy="18916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пресная вода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сосредоточена во льдах и под землёй. Реки и озёра содержат лишь небольшую долю доступных запасов.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пресная вода в основном во льдах и под землёй, то реки и озёра быстрее «выгорают» при засухах и требуют охраны.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научно-справочных источников по распределению пресной воды.
</a:t>
            </a:r>
            <a:endParaRPr lang="en-US" sz="131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непрерывное перемещение воды между океаном, сушей и атмосферой.
</a:t>
            </a:r>
            <a:endParaRPr lang="en-US" sz="1489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 и их значение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воду на большие расстояния и помогают формировать ландшафты. Они питают поля и города, а также служат важной дорогой для перевозок и рыбы.
</a:t>
            </a:r>
            <a:endParaRPr lang="en-US" sz="122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ctr" indent="0" marL="0">
              <a:lnSpc>
                <a:spcPct val="100000"/>
              </a:lnSpc>
              <a:buNone/>
            </a:pPr>
            <a:r>
              <a:rPr lang="en-US" sz="13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и поддерживают влажность местности. В них обитает множество организмов, поэтому озёра важны для экосистем и отдыха людей.
</a:t>
            </a:r>
            <a:endParaRPr lang="en-US" sz="132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 ручьи
</a:t>
            </a:r>
            <a:pPr algn="ctr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 ручьи дают начало небольшим водотокам и часто питают реки. Во многих районах они становятся источником воды для растений, животных и людей.
</a:t>
            </a:r>
            <a:endParaRPr lang="en-US" sz="130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ctr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задерживают воду и очищают её, так как природные процессы улавливают загрязнения. Они сохраняют влагу, смягчают засухи и поддерживают жизнь у берега.
</a:t>
            </a:r>
            <a:endParaRPr lang="en-US" sz="12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начинают формироваться там, где снег накапливается год за годом. Со временем слои снега уплотняются и постепенно превращаются в лёд.
</a:t>
            </a:r>
            <a:endParaRPr lang="en-US" sz="1125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который превращается в лёд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ледники находятся в Антарктиде и Гренландии, а также в высоких горах. Они сохраняют большую часть пресной воды планеты, даже когда вокруг тепло.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«хранилища» на континентах и в горах
</a:t>
            </a:r>
            <a:endParaRPr lang="en-US" sz="1473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ледники медленно тают, и талые воды пополняют горные реки. Поэтому в засушливые периоды ледники особенно важны для водоснабжения в горных районах.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рек летом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огромные запасы пресной воды
</a:t>
            </a:r>
            <a:endParaRPr lang="en-US" sz="2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влияет на климат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нагревается и остывает медленнее, чем суша. Поэтому рядом с океанами и большими озёрами меньше резких перепадов температуры.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водоёмы смягчают климат: жара летом и похолодание зимой происходят менее резко.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физические закономерности теплоёмкости воды и суши (учебные материалы; условная шкала для иллюстрации).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живым организмам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 состав клеток растений, животных и человека, поэтому без неё работа организма замедляется. Она участвует в обмене веществ и помогает поддерживать форму клеток и тканей.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«транспортом»: переносит питательные вещества по организму и выводит лишние продукты. Благодаря этому растения и животные получают нужные элементы и поддерживают нормальные процессы.
</a:t>
            </a:r>
            <a:endParaRPr lang="en-US" sz="1564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воду для роста и фотосинтеза, испаряя её листьями. Животные и люди нуждаются в воде для питья, питания и охлаждения тела при жаре и нагрузке.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пресную воду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пресной воды расходуется на орошение и выращивание сельхозпродукции. Далее идут производственные процессы и коммунальные нужды.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крупнейший потребитель пресной воды — сельское хозяйство: уменьшение потерь и экономное орошение дают наибольший эффект.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учебная диаграмма; числовые значения указаны как условные доли (без привязки к конкретной статистике).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 источники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пустотах и трещинах горных пород, где они накапливаются и медленно движутся. Это важная часть гидросферы, о которой часто не думают.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 колодцы, скважины и родники, обеспечивая людей водой. Даже в регионах без крупных рек подземные источники поддерживают хозяйство и повседневные нужды.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засушливое время подземные воды подпитывают ручьи и реки, снижая пересыхание. Для растений это означает более устойчивое снабжение влагой.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подземных вод особенно опасно: очистка идёт очень медленно из‑за длительного обновления вод. Поэтому защита источников требует строгого контроля стоков.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03" y="1128900"/>
            <a:ext cx="2763794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водной оболочки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большинство проблем связаны с человеческой деятельностью, поэтому защита воды требует и сокращения загрязнений, и разумного водопользования.
</a:t>
            </a:r>
            <a:endParaRPr lang="en-US" sz="1588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на основе типовых примеров воздействия человека на водные экосистемы.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причины загрязнения и изъятия воды приводят к ухудшению условий в природе и для людей.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— это большие потоки воды, которые переносят тепло, холод и морских обитателей на расстояния. Они формируют климат у берегов, меняя условия для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обычно делают воздух мягче и влажнее, а холодные — прохладнее и нередко суше. Из‑за этого погода в прибрежных районах может отличаться от погоды внутри материка. Пример — Гольфстрим.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загрязняет воду: от источника к последствиям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типичные пути загрязнений от повседневной хозяйственной деятельности к водоёмам.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солёной и пресной воды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— очень малая доля всех водных запасов. Поэтому особенно ценными становятся доступные источники: реки, озёра и подземные воды.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Донат-диаграмма подчёркивает, что большинству потребностей людей приходится «выбирать» из небольшого пресного резерва, поэтому его нужно беречь.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общеизвестные учебные значения: около 97% солёной и около 3% пресной воды (без уточнения по конкретным исследованиям).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каждый день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закрывайте кран
</a:t>
            </a:r>
            <a:pPr algn="ctr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кран, когда вода не нужна, например во время чистки зубов. Маленькие привычки снижают расход и помогают не увеличивать нагрузку на водоснабжение.
</a:t>
            </a:r>
            <a:endParaRPr lang="en-US" sz="888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тратьте лишнюю воду при умывании и мытье посуды: используйте умеренный напор и при возможности мойте в наполненной ёмкости. Это экономит воду без потери качества ухода.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быту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утечки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видите протечку в умывальнике, душе или трубах, сообщайте взрослым. Постоянные мелкие потери со временем становятся заметными и трудно возмещаются.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Поддерживайте чистоту у рек и озёр: не оставляйте мусор, не сливайте вредные вещества. Кроме того, важно очищать сточные воды и беречь водоёмы.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природу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будущее людей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гидросферы связано с жизнью людей, урожаем, климатом и здоровьем животных. Если вода загрязняется или её становится меньше, страдают города, сёла и природные сообщества.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обмеление водоёмов могут уменьшать запасы для питья и хозяйственных нужд. Загрязнения же ухудшают качество воды и повышают нагрузку на очистные системы и здоровье населения.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чистой воды и разумное использование водных ресурсов — важная задача для всех стран. Чем ответственнее подход, тем устойчивее остаются природа и качество жизни людей.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объединяет мир — и нуждается в нашей заботе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единая водная оболочка Земли, соединяющая океаны, сушу, лёд и воздух. Она поддерживает жизнь, влияет на климат и даёт ресурсы, поэтому будущее зависит от бережного отношения к воде.
</a:t>
            </a:r>
            <a:endParaRPr lang="en-US" sz="415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2026-05-12T23:32:07Z</dcterms:created>
  <dcterms:modified xsi:type="dcterms:W3CDTF">2026-05-12T23:32:07Z</dcterms:modified>
</cp:coreProperties>
</file>