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макроэволюция: фундаментальные понятия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эволюции, формирующие разнообразие жизни и ее сохранение.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историческом и научном ракурсах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XIX века эволюция изучается как процесс изменения видов. Микро- и макроэволюция объясняют появление новых черт и форм жизни, подчеркивая динамику биосферы и современные биологические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определение и характерные черты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представляет собой изменения в генах и их частотах внутри одного вида, проявляющиеся в адаптациях и появлении новых рас и подвидов.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включают постепенное приспособление организмов к среде, что наблюдается в появлении устойчивости к антибиотикам и изменении окраски в ответ на условия.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такие как индустриальный меланизм у бабочек, демонстрируют влияние окружающей среды на генетическую динамику популяций.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суть и значимые примеры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масштабные изменения, формирующие новые роды, семейства и выше, отражая эволюцию крупных биологических групп.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макроэволюции включают видообразование и появление ключевых адаптаций, таких как крылья птиц и шерсть млекопитающих.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связаны с переходами рептилий в птиц и эволюцией китов от наземных предков, отражающими глубокие морфологические изменения.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объясняет долгосрочные преобразования биоты, опираясь на накопление микроэволюционных изменений и экологические факторы.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94805"/>
            <a:ext cx="3812100" cy="23353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 макроэволюции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параметры, отличающие микроэволюцию от макроэволюции в биологических процессах и масштабах.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процессы создают основу и предпосылки для макроэволюционных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эволюционной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— двигатель микроэволюции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генов возникает за счёт мутаций — случайных изменений в последовательности ДНК, создавая новые аллели и варианты признаков.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независимое расхождение хромосом при мейозе обеспечивают новую комбинацию генов, расширяя генетическое разнообразие в поколениях.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 также способствует уникальным генотипам, примером служит изменение окраски бабочек под воздействием мутаций.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отбор: механизмы и примеры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организмов с наиболее выгодными признаками в природных условиях, формируя приспособленность и устойчивость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целенаправленное вмешательство человека в селекцию домашних животных и растений для закрепления полезных характеристик, например, пород собак и сельхозкультур.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фактор и двигатель эволюции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популяции природными преградами — горами, реками или океанами, предотвращая обмен генетическим материалом между группами.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изоляция проявляется в репродуктивных барьерах: отличиях в поведении или биохимии, что приводит к дивергенции видов, как у разных групп вьюрков на Галапагосских островах.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 фенотипическая изменчивость: сущность и роль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последовательностях ДНК и комбинациях генов возникает благодаря мутациям и рекомбинации, формируя основу для новых наследуемых признаков.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признаки организма, зависящие от генов и условий среды, обеспечивают адаптивное реагирование на изменения окружающей среды.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изменчивости создают вариации, необходимые для отбора, поддерживая приспособленность и эволюционное развитие видов.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— источники разнообразия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структурные изменения в ДНК, создающие новых аллели и увеличивающие генетическое богатство популяций.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во время полового размножения смешивает гены родителей, порождая уникальные генотипы и фенотипы, что способствует адаптивным возможностям.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устойчивость к ВИЧ благодаря мутации CCR5 у человека и появление новых сортов растений через селекционные методы с использованием рекомбинации.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величина уменьшения генетического разнообразия в изолированных популяциях вследствие дрейфа генов.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популяций галапагосских вьюрков, 2018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популяциях случайные изменения частоты аллелей приводят к фиксации или потере генетических вариантов, снижая адаптивный потенциал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при географической изоляции групп, что приводит к разобщённой эволюции. Барьеры, как горы или водоёмы, разделяют популяции и запускают формирование новых видов.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Симпатрия и парапатрия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Симпатрия возникает внутри одного ареала через биологические барьеры, такие как смена питания. Парапатрия же развивается в сопредельных ареалах, на границе экологически различных территорий.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видообразования: аллопатрия, симпатрия, парапатрия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происходят изменения частот аллелей, формируются новые адаптации, накапливаются мутации, создающие генетическую основу видообразования.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новые виды, роды и выше таксоны, достигается качественная трансформация строения и функций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изменения проявляются в фенотипических нововведениях, происходит дифференциация популяций, увеличивается репродуктивная изоляция.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микро- и макроэволюцией: накопление изменений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Ископаемый археоптерикс сочетает черты рептилий и птиц, подтверждая переход рептилий к птицам. Его находки дали убедительные доказательства макроэволюции.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– промежуточное звено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окаменелостей демонстрирует постепенные изменения строения лошадей от маленьких эогиппусов до современных видов, иллюстрируя долгосрочные эволюционные процессы.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лошадей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показывают, что после массовых вымираний происходят интенсивные волны видообразования, что указывает на цикличный характер макроэволюции.
</a:t>
            </a:r>
            <a:endParaRPr lang="en-US" sz="98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возрождение жизни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макроэволюции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 морфологические доказательства эволюции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структуры, такие как конечности млекопитающих или крыло летучей мыши, сходны по строению, что указывает на их происхождение от общего предка.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свидетельства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 белков выявляет высокую степень совпадений между видами. Универсальность генетического кода подчёркивает единство живых организмов и подтверждает эволюционные связи.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как феномен макроэволюции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проявляется в быстром дивергировании видов из общего предка при освоении новых экосистем. Этот процесс усиливается после перестроек среды и исчезновения конкурентов.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демонстрируют разнообразие клювов, адаптированных к разным источникам пищи, что является ярким примером адаптивной радиации в условиях островной изоляции.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роль в эволюции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миллионов лет назад массовая гибель динозавров открыла путь к развитию млекопитающих и птиц, стимулировав быструю диверсификацию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Мел-палеогеновое вымирание – исчезновение динозавров
</a:t>
            </a:r>
            <a:endParaRPr lang="en-US" sz="871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252 миллионов лет назад исчезли свыше 90% видов. Это событие кардинально изменило биологическую картину планеты, создав условия для нового этапа эволюции.
</a:t>
            </a:r>
            <a:endParaRPr lang="en-US" sz="913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– крах видов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микроэволюционные процессы сегодня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микроэволюционные изменения включают возникновение устойчивых к антибиотикам бактерий и адаптацию мух Drosophila к новым пищевым ресурсам в условиях изменяющейся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берёзовых пядениц и формирование новых рас малярийных комаров в Европе отражают быстро протекающие процессы отбора в течение нескольких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микро- и макроэволюции в современной биологии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объясняет механизмы адаптации и изменения внутри видов, что способствует пониманию наследственных процессов и борьбы с заболеваниями.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исследования раскрывают пути возникновения новых таксонов и позволяют оценить долгоиграющие тенденции в развитии биосферы.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проявляется в селекции растений, разработке новых лекарств и контроле эволюции патогенов для здоровья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единый и многоуровневый процесс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 макроэволюция взаимосвязаны, формируя динамику жизни на Земле. Эти знания помогают сохранять биоразнообразие и контролировать влияние человека на природные системы.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2026-05-10T08:21:58Z</dcterms:created>
  <dcterms:modified xsi:type="dcterms:W3CDTF">2026-05-10T08:21:58Z</dcterms:modified>
</cp:coreProperties>
</file>