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отдела Голосеменные: ключевые темы и представители
</a:t>
            </a:r>
            <a:endParaRPr lang="en-US" sz="2016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— растения с открытыми семенами, важные в природе и жизни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происхождение голосеменных растений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появились около 360 миллионов лет назад и завоевали Землю в мезозойскую эру. Они занимают промежуточное эволюционное положение между древними споровыми и более молодыми покрытосеменными растениями.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голосеменных семена располагаются на наружных чешуйках женских шишек без образования плода. Это уникальная особенность, отличающая их от покрытосеменных растений, где семена скрыты внутри плодов.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семена на чешуях шишек
</a:t>
            </a:r>
            <a:endParaRPr lang="en-US" sz="1203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голосеменных имеют жёсткие, узкие иголки вместо широких листьев. Они служат для уменьшения испарения воды и сохраняются зелёными круглый год, что позволяет растениям вести фотосинтез даже зимой.
</a:t>
            </a:r>
            <a:endParaRPr lang="en-US" sz="1070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в виде иголок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 голосеменных формирует чёткие годичные кольца роста, отражающие изменения в сезонах. Эти кольца позволяют изучать возраст и условия, в которых росло дерево.
</a:t>
            </a:r>
            <a:endParaRPr lang="en-US" sz="1171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 с годичными кольцами
</a:t>
            </a:r>
            <a:endParaRPr lang="en-US" sz="122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морфологические особенности голосеменных
</a:t>
            </a:r>
            <a:endParaRPr lang="en-US" sz="161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состоит из твёрдой защитной оболочки, которая оберегает зародыш от внешних воздействий и сохраняет его жизнеспособность.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семени находится зародыш — молодое растение, которое развивается при прорастании, обеспечивая продолжение рода.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Эндосперм служит запасом питательных веществ, преимущественно крахмала, поддерживающим рост зародыша на начальных этапах.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состав семени голосеменных растений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голосеменных растений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от шишек до нового растения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44502" y="1106850"/>
            <a:ext cx="3257096" cy="360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44450" y="2290238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происходит только с помощью ветра — пыльца легко переносится воздушными потоками благодаря воздушным мешкам, прикреплённым к пыльцевым зёрнам.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850" y="2290175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Мужские шишки производят огромное количество пыльцы, что повышает вероятность попадания её на женские шишки и успешного оплодотворения.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опыления у голосеменных растений
</a:t>
            </a:r>
            <a:endParaRPr lang="en-US" sz="232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число видов голосеменных превышает тысячу, демонстрируя значительное биологическое разнообразие.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разнообразие голосеменных: сравнительное количество видов
</a:t>
            </a:r>
            <a:endParaRPr lang="en-US" sz="1804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Лидерами по численности являются саговниковые и сосновые, что свидетельствует о разных экологических стратегиях.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голосеменных, 2023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между голосеменными и покрытосеменными
</a:t>
            </a:r>
            <a:endParaRPr lang="en-US" sz="1641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имеют открыто расположенные семена на чешуях, тогда как покрытосеменные помещают семена внутри плодов.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голосеменных отсутствуют настоящие цветки, покровом служат шишки, в отличии от ярких цветков покрытосеменных.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у голосеменных происходит только ветром, а покрытосеменные используют разнообразных опылителей — насекомых, птиц, животных.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Голосеменные, как правило, вечнозелёные, а у покрытосеменных заметно больше сезонных изменений листьев.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627206"/>
            <a:ext cx="4646100" cy="2416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семейств голосеменных: морфология и ареалы
</a:t>
            </a:r>
            <a:endParaRPr lang="en-US" sz="2234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Ботаника, 2021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различия в строении листьев, шишек и географическом распространении основных семейств голосеменных.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Шишки и листья варьируют в зависимости от условий среды и происхождения, что определяет ареалы обитания.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создают обширные леса в таёжных и горных регионах, формируя важные природные сообщества с богатыми экосистемами. Эти леса служат убежищем для множества животных и растений.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больших лесных массивов
</a:t>
            </a:r>
            <a:endParaRPr lang="en-US" sz="1592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функции лесов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Таёжные и субтропические леса голосеменных активно поглощают углекислый газ и выделяют кислород, способствуя климатической стабильности. Корни деревьев предотвращают эрозию почвы и поддерживают облик ландшафта.
</a:t>
            </a:r>
            <a:endParaRPr lang="en-US" sz="1151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значимость голосеменных лесов
</a:t>
            </a:r>
            <a:endParaRPr lang="en-US" sz="191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8850" y="1553053"/>
            <a:ext cx="511200" cy="40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7837" y="2415515"/>
            <a:ext cx="39322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663" y="3297168"/>
            <a:ext cx="50557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750" y="4178821"/>
            <a:ext cx="449400" cy="44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голосеменных для человеческой деятельности
</a:t>
            </a:r>
            <a:endParaRPr lang="en-US" sz="1841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поставляют прочную древесину для изготовления мебели, бумаги и строительных материалов, благодаря чему они востребованы в различных отраслях промышленности.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деревья содержат полезные вещества, используемые в медицине и косметологии для создания лекарств и ухаживающих средств.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Экстракты из хвои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Смола хвойных деревьев применяется при изготовлении лаков, канифоли и скипидара, что важно для химической и ремесленной промышленности.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смолы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Кедровые орехи, собранные с голосеменных, являются питательным и ценным продуктом в пищевой промышленности и кулинарии.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лесов приводит к значительному сокращению численности голосеменных видов, ухудшая экосистему и уменьшая площадь естественных местообитаний.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и её последствия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редких видов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виды, например гингко двулопастный, признаны редкими и охраняются государственными и международными программами, что помогает их сохранению.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и сокращение разнообразия голосеменных
</a:t>
            </a:r>
            <a:endParaRPr lang="en-US" sz="149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Жёсткие узкие хвоинки уменьшают потерю влаги, позволяя растениям выживать даже в засушливых или холодных климатах с ограниченным водообеспечением.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Разветвлённая и глубокая корневая система помогает голосеменным эффективно искать влагу и питательные вещества в сложных почвенных условиях.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Обильная смола защищает растения от вредителей и грибковых заболеваний, а толстая кора служит барьером против пожаров и морозов, обеспечивая долговечность.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голосеменных к суровым условиям среды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2116" y="1515502"/>
            <a:ext cx="3919767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Рекордсмены среди голосеменных: размеры и долгожительство
</a:t>
            </a:r>
            <a:endParaRPr lang="en-US" sz="2041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«Ботаника», 2021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таблицы показывают выдающиеся размеры и возраст представителей голосеменных, подчеркивая их уникальность среди древесных растений.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Рекорды по высоте и долголетию демонстрируют адаптацию голосеменных к разным условиям и их важность в природных экосистемах.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и символическое значение голосеменных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476241" y="1157959"/>
            <a:ext cx="41622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культуре Китая сосна символизирует долголетие и стойкость, отражая уважение к природе и её силе в традициях.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570600" y="2265825"/>
            <a:ext cx="41088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Кедр на Востоке считался священным деревом и стал национальным символом Ливана, подчеркнув его историческую и культурную значимость.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718800" y="3373700"/>
            <a:ext cx="3962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ель традиционно украшает новогодние праздники, что стало неотъемлемой частью национальных традиций и семейных торжеств.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Сосны широко применяются в создании аллей и парков благодаря своей устойчивости к зимним холодам и легкому уходу.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голосеменных в озеленении и ландшафтном дизайне
</a:t>
            </a:r>
            <a:endParaRPr lang="en-US" sz="1613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Ели предпочитают для декоративных композиций, так как они зелёные весь год и создают уютную атмосферу в городах.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Можжевельники отлично подходят для ландшафтного дизайна при ограниченном пространстве, обладая компактной формой и неприхотливостью.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деревья хорошо переносят загрязнение воздуха, что делает их востребованными для городского озеленения и улучшения экологии.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представители отдела Голосеменные
</a:t>
            </a:r>
            <a:endParaRPr lang="en-US" sz="1716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0823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 — начало охраны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Гингко двулопастный признан редким видом и внесён в списки охраняемых растений, началось активное изучение и охрана.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52964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1980-е — внесение в Красную книгу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виды тиса и можжевельника были официально включены в Красные книги России и МСОП для защиты от исчезновения.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745125" y="14455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 — запрет на вырубку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запретов на рубку редких голосеменных способствовало снижению темпов сокращения их численности в природе.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37275" y="99418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— искусственное разведение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Проводятся программы по искусственному размножению и восстановлению популяций редких видов в естественных условиях.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голосеменных и животных в природе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Шишки и семена голосеменных являются важным источником пищи для белок, клестов и даже медведей в длительные зимние периоды.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леса создают сложные экосистемы, где множество насекомых живёт и развивается, поддерживая устойчивость природных сообществ.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температуры способствует расширению зон засухи, что затрудняет рост и восстановление голосеменных лесов.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изменения климата на ареалы голосеменных
</a:t>
            </a:r>
            <a:endParaRPr lang="en-US" sz="2429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потепление климата и стрессовые условия приводят к сокращению ареалов сосны и ели в России.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Минприроды РФ, 2023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263441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в природе и пути их сохранения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203799"/>
            <a:ext cx="6259200" cy="14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играют ключевую роль в экосистемах и важны для человека. Необходима активная охрана и разумное лесопользование для сохранения их богатства и устойчивости будущих поколений.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2026-05-07T14:48:25Z</dcterms:created>
  <dcterms:modified xsi:type="dcterms:W3CDTF">2026-05-07T14:48:25Z</dcterms:modified>
</cp:coreProperties>
</file>