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Minun päiväni — мой день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рассказать о своём дне: утро, школа, обед, прогулка и вечер. Ключевые слова — get up, go to school, have lunch.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учить тему «Мой день»?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«Мой день» входит в самый понятный словарь для 4 класса: подъём, завтрак, школа, игры, сон. Эти слова легко связать с жизнью ребёнка 8–10 лет и потренировать Present Simple: I’m, my, in the morning, in the evening.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226" y="1744038"/>
            <a:ext cx="455100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2796" y="1777428"/>
            <a:ext cx="485400" cy="388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226" y="3328768"/>
            <a:ext cx="455100" cy="45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06690" y="3328768"/>
            <a:ext cx="398213" cy="455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0026" y="3328768"/>
            <a:ext cx="455100" cy="455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66662" y="1400538"/>
            <a:ext cx="31614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morning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Morning — это старт дня. Скажи слово вслух и добавь короткую мысль: In the morning I feel ready. Так легче начать рассказ и не забыть, с чего он начинается.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5403374" y="1400538"/>
            <a:ext cx="31614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wake up / get up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Wake up и get up — разные шаги. Например: I wake up at 7 o’clock. Потом я get up и начинаю утро. Короткие пары помогают быстрее запомнить глаголы.
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1166662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wash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Wash — умывание. В речи это звучит просто: I wash. Можно продолжить: I wash my face. Повторяй вместе с другим словом, и фраза станет привычной.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993677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brush my teeth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Brush my teeth — чистим зубы. Пример: I brush my teeth and have breakfast. Важно тренировать связку: сначала зубы, потом завтрак, без лишних слов.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6805452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breakfast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breakfast — завтрак. Говори коротко: I have breakfast. Когда ты добавляешь время, рассказ звучит точнее: I have breakfast at seven-thirty. 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Утренние слова и фразы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790" y="1616870"/>
            <a:ext cx="2666982" cy="27895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начинается рассказ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рассказе начинается с пробуждения, умывания и завтрака. В иностранном языке это удобно показывать картинками спальни, ванной комнаты и кухни, чтобы слова быстро «включались» в голове.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426609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и маленькие фразы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звучат слова bed, bathroom, kitchen, clock, breakfast. И ещё — простые вежливые фразы: good morning, thank you, please, чтобы утро было не только деловым, но и дружелюбным.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Моё утро дома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по порядку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связать глаголы и слова времени.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Иду в школу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Слова: go to school, on foot. Можно сказать: I go to school on foot. Это коротко и понятно, и сразу даёт начало школьной части рассказа.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81038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передвижения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Слова: bus, walk. Пример: I go by bus with my mum. Так ты показываешь, как именно ты добираешься до школы, а не только куда.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52164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и вход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Слова: traffic light, school gate. Пример: I stop at the traffic light. И дальше: I go to the school gate. Получается мини-картинка дороги.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51593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 улица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Слова: street, road. Можно добавить: The road is busy. Или проще: I walk on the street. Включай эти слова как «фон» к своему пути.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про дорогу в школу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Класс, где всё начинается
</a:t>
            </a:r>
            <a:pPr algn="l" indent="0" marL="0">
              <a:lnSpc>
                <a:spcPct val="90000"/>
              </a:lnSpc>
              <a:buNone/>
            </a:pPr>
            <a:r>
              <a:rPr lang="en-US" sz="48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am in the classroom. На парте лежит то, что нужно каждый день: тетрадь и учебник. Можно «увидеть» это глазами: desk, chair, classroom — и сразу понятно, где герой находится.
</a:t>
            </a:r>
            <a:endParaRPr lang="en-US" sz="1168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Пенал и принадлежности
</a:t>
            </a:r>
            <a:pPr algn="l" indent="0" marL="0">
              <a:lnSpc>
                <a:spcPct val="90000"/>
              </a:lnSpc>
              <a:buNone/>
            </a:pPr>
            <a:r>
              <a:rPr lang="en-US" sz="48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меня есть карандаш и книжка. I have a pencil and a book. Вдобавок рядом стоит notebook и schoolbag — чтобы набор для урока выглядел аккуратно и знакомо школьнику.
</a:t>
            </a:r>
            <a:endParaRPr lang="en-US" sz="1168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и дружная работа
</a:t>
            </a:r>
            <a:pPr algn="l" indent="0" marL="0">
              <a:lnSpc>
                <a:spcPct val="90000"/>
              </a:lnSpc>
              <a:buNone/>
            </a:pPr>
            <a:r>
              <a:rPr lang="en-US" sz="48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меня ждёт учитель: teacher. Я слушаю и готовлюсь к уроку вместе со всеми: I listen to the teacher. Такая сцена помогает связать слова classroom и teacher с действиями на уроке.
</a:t>
            </a:r>
            <a:endParaRPr lang="en-US" sz="1168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8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класс и школьные вещи
</a:t>
            </a:r>
            <a:endParaRPr lang="en-US" sz="288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956" y="1898588"/>
            <a:ext cx="689613" cy="6896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3714" y="1934721"/>
            <a:ext cx="694515" cy="617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3368" y="1889348"/>
            <a:ext cx="698568" cy="6985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4097" y="1898588"/>
            <a:ext cx="689613" cy="6896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14061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listen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уроке говорим listen. Например: I listen to the teacher. Это действие показывает внимание и помогает составить фразу, которую легко повторять на каждом занятии.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623714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 — чтение на уроке. Можно сказать: I read in my book. Слова read и book часто встречаются вместе, поэтому их удобно запоминать парой.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33367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write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Write — письменно работаем в тетради. Пример: I read and write in my notebook. Когда выучишь глагол, сразу становится легче рассказывать, что ты делаешь на уроке.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043020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 / repeat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задания можно ответить и повторить. Например: I answer. I repeat. Эти короткие глаголы звучат естественно и помогают «оживить» рассказ о классе.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на уроке
</a:t>
            </a:r>
            <a:endParaRPr lang="en-US" sz="3000" dirty="0"/>
          </a:p>
        </p:txBody>
      </p:sp>
      <p:sp>
        <p:nvSpPr>
          <p:cNvPr id="13" name="Text 6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на уроке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have a break. На перемене можно переключиться и отдохнуть. Короткая фраза помогает не путать урок и паузу: сначала занятия, потом перерыв, потом снова учёба в классе.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play with my friends. Игра — это тоже часть школьного дня. Можно добавить действие из темы: run или talk. Так рассказ становится живым, а не похожим на сухой список.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drink water and relax. Во время отдыха важно чуть восстановиться и успокоиться. Слово relax показывает, что перемена — не только шум, но и спокойный перезапуск перед следующим уроком.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Перемена и отдых
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день по шагам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Логичный порядок: урок → перемена → урок → обед → урок → домой.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Обед в школе или дома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обед я говорю: lunch. Мне помогает список продуктов: soup, porridge, sandwich, apple и juice. Можно сказать: I have lunch at school, и затем назвать, что я ем и пью.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обед дома, я всё равно использую те же слова, чтобы рассказ звучал увереннее. Например: I eat soup and drink juice. Часто показывают картинку столовой или кухни — и слова запоминаются быстрее.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5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школы: домашние дела
</a:t>
            </a:r>
            <a:endParaRPr lang="en-US" sz="2751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я сначала говорю go home. Потом прихожу домой и делаю паузу: rest. Это спокойное начало помогает рассказу быть понятным, даже если фразы короткие и простые.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я перехожу к делам: do homework. Хорошо работает подсказка по времени: I do my homework in the evening. Так слушатель понимает, когда именно происходят домашние занятия.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можно добавить помощь семье: help. Например, я помогаю по дому и стараюсь быть внимательным. Такие слова показывают, что ребёнок не только учится, но и заботится о других.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Заключительный шаг после отдыха — tidy up, read. Я убираю школьные вещи и выбираю книгу. Можно завершить фразой: I tidy up and read. Так день становится собранным и аккуратным.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373" y="1716712"/>
            <a:ext cx="440878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1811" y="1728529"/>
            <a:ext cx="485400" cy="4314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112" y="3338900"/>
            <a:ext cx="485400" cy="4314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16961" y="3327084"/>
            <a:ext cx="455100" cy="455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316325" y="1363912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Играю в футбол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мне нравится играть в футбол: play football. Я могу сказать: I like to play football. Это звучит бодро и помогает представить двор, мяч и команду друзей.
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5453500" y="1363912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Рисую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есть время, я беру карандаши и рисую: draw. Короткая фраза I like to draw легко запоминается. Рисунок подсказывает, что я отдыхаю и творчески провожу время.
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1316325" y="2974284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Читаю книги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 люблю читать книги: read books. В речи это просто: I like to read. Такое занятие хорошо иллюстрировать полкой с книжками, тетрадями и уютным уголком дома после уроков.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53500" y="2974284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Слушаю музыку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я включаю музыку и слушаю: listen to music. Фраза I like to listen to music делает рассказ живым. Можно добавить картинку наушников и улыбку после напряжённого дня в школе.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занятия после учёбы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63747"/>
            <a:ext cx="2669232" cy="21583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7766" y="1363747"/>
            <a:ext cx="2669232" cy="21583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6854" y="1363747"/>
            <a:ext cx="2669232" cy="21583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и движение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22000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3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после уроков
</a:t>
            </a:r>
            <a:pPr algn="ctr" indent="0" marL="0">
              <a:lnSpc>
                <a:spcPct val="90000"/>
              </a:lnSpc>
              <a:buNone/>
            </a:pPr>
            <a:r>
              <a:rPr lang="en-US" sz="43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 выхожу на прогулку и иду во двор: yard. Там свежий воздух и движения больше, чем в классе. Я вижу деревья и слышу ребят. Для картинки подходят скамейка, площадка и оживлённые шаги на дорожке.
</a:t>
            </a:r>
            <a:endParaRPr lang="en-US" sz="1034" dirty="0"/>
          </a:p>
        </p:txBody>
      </p:sp>
      <p:sp>
        <p:nvSpPr>
          <p:cNvPr id="11" name="Text 3"/>
          <p:cNvSpPr txBox="1"/>
          <p:nvPr/>
        </p:nvSpPr>
        <p:spPr>
          <a:xfrm>
            <a:off x="3217757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2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и солнечный день
</a:t>
            </a:r>
            <a:pPr algn="ctr" indent="0" marL="0">
              <a:lnSpc>
                <a:spcPct val="90000"/>
              </a:lnSpc>
              <a:buNone/>
            </a:pPr>
            <a:r>
              <a:rPr lang="en-US" sz="425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парке мне хорошо: park. Днём часто светит солнце: sun, и хочется гулять подольше. Я могу сказать: I go for a walk. Для иллюстрации подойдут дорожки, качели и яркие лучи над зеленью — чтобы настроение было солнечным.
</a:t>
            </a:r>
            <a:endParaRPr lang="en-US" sz="1020" dirty="0"/>
          </a:p>
        </p:txBody>
      </p:sp>
      <p:sp>
        <p:nvSpPr>
          <p:cNvPr id="12" name="Text 4"/>
          <p:cNvSpPr txBox="1"/>
          <p:nvPr/>
        </p:nvSpPr>
        <p:spPr>
          <a:xfrm>
            <a:off x="6006844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2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 и мяч
</a:t>
            </a:r>
            <a:pPr algn="ctr" indent="0" marL="0">
              <a:lnSpc>
                <a:spcPct val="90000"/>
              </a:lnSpc>
              <a:buNone/>
            </a:pPr>
            <a:r>
              <a:rPr lang="en-US" sz="384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я беру велосипед: bike, или играю с мячом: ball. Я могу сказать: I play outside with my friends. Движение делает прогулку интереснее, а слова — понятнее. На картинке хорошо смотрятся велосипед, мяч и друзья, которые играют рядом с деревьями.
</a:t>
            </a:r>
            <a:endParaRPr lang="en-US" sz="92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526" y="1596419"/>
            <a:ext cx="2771723" cy="815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Ужин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dinner: We have dinner together. Ужин заканчивает школьную часть дня и даёт силы для спокойных дел.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070191" y="1596419"/>
            <a:ext cx="2771723" cy="815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Купание и пижама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bath и bath + pajamas: I take a bath and put on my pajamas. Это помогает показать, что вечер становится уютным.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744352" y="3170025"/>
            <a:ext cx="2771723" cy="815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и сон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я читаю book и готовлюсь ко сну: I read a book and go to bed. Так день заканчивается спокойно.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дома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вечер: как я заканчиваю день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действий для рассказа на каждый вечер (Dinner → tidy up → prepare → wash up → book → bedtime).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темы «Мой день» удобно опираться на 6 ключевых шагов: get up, go to school, have lunch, do homework, go to bed и ещё одно действие по ситуации.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урока (структура «день в 6–8 дел»).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Столько дел можно назвать коротко и по порядку, чтобы получился связный рассказ.
</a:t>
            </a:r>
            <a:endParaRPr lang="en-US" sz="86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get up at 7 o’clock. I have breakfast and go to school. Эти фразы показывают начало дня: сначала подъём, потом еда и дорога в школу.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school I read, write and play at break. Здесь легко назвать занятия и перемену, поэтому рассказ остаётся живым, а не превращается в сухой список дел.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school I do my homework and go for a walk. In the evening I have dinner, read a book and go to bed. Так день красиво заканчивается, и слушателю всё понятно.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короткого рассказа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13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запомнить тему
</a:t>
            </a:r>
            <a:endParaRPr lang="en-US" sz="2813" dirty="0"/>
          </a:p>
        </p:txBody>
      </p:sp>
      <p:sp>
        <p:nvSpPr>
          <p:cNvPr id="5" name="Text 1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Тему проще учить через картинки: кровать, умывальник, столовая, двор и книжка вечером. Когда визуализация есть, слова lunch, dinner и book связываются с конкретными местами и быстро вспоминаются.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помогают жесты и «разыгрывание» действий: get up, wash up, go for a walk. Ребёнок буквально показывает утро и вечер, поэтому глаголы не путаются между собой.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69346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работает по кругу: одни и те же слова возвращаются в каждом дне — go to school, have lunch, do homework, go to bed. Из-за этого текст становится предсказуемым и уверенным.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4842094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удерживают внимание: I have… / I eat… / I play… Фразы легко вставлять в рассказ, даже если предложение ещё не идеально. В результате получается маленький связный сюжет без стресса.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3275" y="2418993"/>
            <a:ext cx="8498400" cy="25146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1" y="504900"/>
            <a:ext cx="8305800" cy="16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темы «Minun päiväni»
</a:t>
            </a:r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«Мой день» объединяет школу, домашние дела, отдых и сон в одном коротком рассказе. Выученные слова и простые фразы дают ребёнку уверенность: назвать день по порядку и говорить на иностранном языке.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2026-05-13T14:05:45Z</dcterms:created>
  <dcterms:modified xsi:type="dcterms:W3CDTF">2026-05-13T14:05:45Z</dcterms:modified>
</cp:coreProperties>
</file>