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роды у имён существительных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рода, много подсказок и немного языковой магии.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выбирать правильные окончания у слов рядом и не путать он, она и оно. Это не про живое или неживое, а про грамматику.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 существительных важно знать третьекласснику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594654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594654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мужской род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мужскому роду часто относятся слова, которые заканчиваются на согласный звук. Это стол, дом, мяч, город. С ними удобно подставлять слово-подсказку он.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согласный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Мужским родом нередко бывают существительные на -й: герой, трамвай, ручей. В предложении рядом с ними можно сказать: красивый трамвай, смелый герой, тихий ручей.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-й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подставь слово он. Обычно оно помогает быстро проверить мужской род. Такой способ особенно полезен, когда слово выглядит необычно или встречается впервые.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словам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-а и -я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 женскому роду относятся слова на -а и -я. Это мама, книга, земля, неделя. К ним подходит слово-подсказка она, и оно сразу всё проясняет.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мягким знаком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особые слова с мягким знаком на конце: ночь, печь, рожь. По последней букве их род сразу не угадаешь. Такие слова лучше запомнить и проверить.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род: главные признаки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среднему роду обычно относятся существительные на -о, -е и -ё: окно, море, поле, пальто. Для проверки к ним подходит слово оно.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стоит прилагательное, оно тоже подстраивается: новое окно, синее море, тёплое пальто. Так род помогает словам дружить в предложении.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это названия предметов и явлений: солнце, небо, письмо, яблоко. Они звучат спокойно и ровно, будто знают, что спешить некуда.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род: слова на -о, -е, -ё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найти подсказку и не перепутать род существительного.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род по окончанию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день, путь, тень, дочь и площадь не подчиняются простому правилу по последней букве. Поэтому одного взгляда на конец слова здесь недостаточно.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род нельзя уверенно назвать только по окончанию. Лучше вспомнить знакомое предложение или заглянуть в словарь, чтобы не устроить языковую путаницу.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трудность, а особенность. Чем чаще встречаются такие слова, тем легче их запомнить. Они просто любят внимание, как настоящие маленькие звёзды.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с мягким знаком нужно проверять особенно внимательно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 к существительному слово он, она или оно. Стол — он, книга — она, окно — оно. Этот короткий приём быстро показывает род и помогает проверить себя.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подсказка звучит странно, стоит ещё раз посмотреть на слово. Иногда род сразу виден, а иногда прячется и ждёт внимательного читателя с хорошей памятью.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слова-подсказки он, она, оно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находим главное слово: урок, тема или правило. Именно от него зависит, какую форму получат соседние слова.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прилагательное подстраивается под род: новый урок, новая тема, новое правило. Оно словно примеряет подходящую одежду.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Глагол в прошедшем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тоже меняется: мальчик читал, девочка читала, письмо лежало. Род помогает выбрать верную форму без ошибок.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 влияет на другие слова в предложении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62" y="3291930"/>
            <a:ext cx="168600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родом во множественном числе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не называют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обычно говорят просто: столы, книги, окна. Род здесь не нужен, потому что форма слова уже стала общей для многих предметов.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всё подскажет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вернуться к единственному числу, род сразу найдётся: стол — мужской, книга — женский, окно — средний. Слово как будто снимает маску и показывает свой характер.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пару слов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 на пару: один стол — много столов, одна книга — много книг, одно окно — много окон. Так легче заметить, какой род был у слова изначально.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маленькие истории о словах общего рода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Плакса на школьной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мальчик расстроился из-за проигрыша в игре, и ребята сказали: «Он плакса». Потом так же могли сказать и про девочку: «Она плакса». Слово не меняется, а смысл подсказывает, о ком идёт речь.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Умница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похвалил аккуратную девочку: «Какая умница!» Но это слово подходит и мальчику, если он старательный и всё правильно сделал. Род здесь зависит не от окончания, а от того, кого называют и какие слова стоят рядом.
</a:t>
            </a:r>
            <a:endParaRPr lang="en-US" sz="990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Неряха и забияка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встретились два героя: неряха и забияка. Один мог быть мальчиком, другой — девочкой, а слова оставались одинаковыми. Такие слова помогают описывать характер, но требуют внимательного чтения предложения.
</a:t>
            </a:r>
            <a:endParaRPr lang="en-US" sz="9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выбора рода по форме слова, слову-подсказке и словарю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род существительного шаг за шагом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0800" y="14561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новым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замечает слово, которое не меняет форму: кофе, пальто, кино, метро.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1288950" y="2648400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проверяют отдельно и просто запоминают, потому что по окончанию оно не подсказывает ответ.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1877125" y="38875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используют правильно в речи: кофе чаще мужского рода, а пальто, метро и пианино — среднего.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9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школе знакомятся с несклоняемыми и заимствованными словами
</a:t>
            </a:r>
            <a:endParaRPr lang="en-US" sz="1925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слов, которые называют людей, род обычно понятен сразу: брат — он, сестра — она, дедушка — он, бабушка — она. Здесь смысл помогает без труда.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у названий людей и животных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животными всё не всегда так просто. Лиса, волк, щенок — это слова, у которых род слова не всегда совпадает с тем, кого представляют в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назвать животное точнее, рядом могут стоять слова самец и самка. Тогда сразу ясно, о ком идёт речь, и ошибок становится меньше.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угадывать род наугад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буква может обмануть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вид слова бывают похожи, но род у них разный. Тетрадь, день и море заканчиваются по-разному и относятся к разным родам. Поэтому угадывать только по последней букве нельзя.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для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вызывает сомнение, на помощь приходят он, она и оно. Ещё лучше заглянуть в словарь и прочитать предложение целиком. Тогда род становится понятным, как подсказка в учебнике.
</a:t>
            </a:r>
            <a:endParaRPr lang="en-US" sz="9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прилагательные подстраиваются под свои существительные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одном предложении уживаются три рода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594654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599424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363412"/>
            <a:ext cx="364200" cy="2913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третьеклассников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думают, что мягкий знак всегда указывает на женский род. Но слова день и тетрадь показывают, что сначала нужно проверить слово, а не спешить с ответом.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 мягкий знак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кофе, пальто и метро выглядят необычно, поэтому их легко перепутать. Для них лучше запомнить род отдельно и при необходимости свериться со словарём.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знакомые заимствованные слова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называется так явно, как в единственном. Поэтому столы, книги и окна могут сбивать с толку, если не вернуть слово к начальной форме.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 форму множественного числа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краски для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род делает описание ярче и точнее. Добрый богатырь, мудрая царевна, тихое озеро — каждое слово сразу рисует нужный образ и настроение.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выбирает правильный род, читателю легче понять, о ком или о чём идёт речь. Русский язык любит такие маленькие, но очень важные подсказки.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 помогает сказке и стихам звучать красиво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три рода: мужской, женский и средний. Это грамматический признак слова, который помогает строить предложение правильно и без ошибок.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есть исключения. Слова с мягким знаком, необычные и заимствованные слова иногда не подчиняются простому правилу и требуют проверки по словарю.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род можно узнать по окончанию: согласный и -й подсказывают мужской род, -а и -я — женский, -о, -е и -ё — средний.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помогает слово-подсказка: он, она или оно. Ещё важно смотреть на соседние слова в предложении, потому что они тоже подсказывают род.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роде существительных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существительных — маленький помощник большого языка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род существительных, легче выбирать окончания и строить точные предложения. А внимательность, словарь и подсказки он, она, оно делают русский язык понятным и дружелюбным.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2026-05-21T21:38:31Z</dcterms:created>
  <dcterms:modified xsi:type="dcterms:W3CDTF">2026-05-21T21:38:31Z</dcterms:modified>
</cp:coreProperties>
</file>