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Носов и тема малой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Курской земли, фронтовик и мастер прозы о родном крае.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земля как исток творчества Носова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Носов вырос среди курских полей, деревенского труда и народных традиций. Детские впечатления, война и возвращение к мирной жизни сделали тему родного дома одной из главных в его книгах.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малая родина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место, где человек впервые учится видеть мир, слышать речь близких и понимать цену привычных вещей. Для Носова такой опорой стала Курская земля.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в его прозе — не только деревня или город, но и память о семье, трудовых буднях, привычном укладе и людях, которых нельзя забыть.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родного края писатель говорит о нравственных ценностях: уважении к труду, верности памяти, любви к жизни и ответственности перед прошлым.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Толмачёво под Курском стало для Носова первым миром: полями, дорогами, речками и деревенскими домами. Здесь он видел, как живёт сельский край, и запоминал детали, которые позже станут частью его прозы.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Село, где начался путь писателя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Курску, сезонные работы и народные обычаи сформировали его взгляд на жизнь. Эти впечатления легко представить на фотографиях деревни, сельского поля, старого дома и памятных мест, связанных с писателем.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Курский пейзаж как память детства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Толмачёво и Курск в биографии Носова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Толмачёве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рос среди курской природы и деревенского быта. Именно тогда он научился замечать красоту простых вещей и характеры обычных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Носов прошёл фронт, был ранен и награждён. Этот опыт сделал особенно дорогими мир, тишину и память о погибших.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творчество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он обратился к прозе, где Курская земля стала пространством памяти, труда и человеческой ответственности.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и возвращение к родной 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Носова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Носова тесно переплетены: через одно произведение часто раскрываются сразу несколько смыслов.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стоит тема родной земли; остальные мотивы поддерживают её и углубляют.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произведений Е. И. Носова, включённых в презентацию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Курского края в его произведениях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луга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пространства у Носова передают свободу, трудовой ритм деревни и спокойную красоту родной земли.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тропы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тропинки помогают почувствовать тишину, ожидание и близость человека к живой природе.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речки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образы связывают прошлое и настоящее, движение времени и постоянство родного края.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сезоны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весна, осень и снег делают пейзаж живым и помогают передать настроение героев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Носова и тема малой родины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произведения раскрывают память, сострадание, военный опыт и связь человека с родной землёй.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родина раскрывается не через описание карты, а через поступки героев и их внутренний выбор.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Е. И. Носова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 деревни в прозе Носова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Носова — это сельские труженики, фронтовики, пожилые люди, подростки и дети. Их речь и поведение звучат естественно, поэтому читатель легко узнаёт в них живых людей своей страны.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внешнюю необычность, а внутреннюю силу характера: терпение, доброту, чувство долга и уважение к труду. Именно так деревенский человек становится главным хранителем памяти о родной земле.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прозе Носова раскрывается малая родина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опыт писателя превращается в художественную тему.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Носова и живые детали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манере Курская земля в его текстах узнаётся по интонации, образам и особенностям речи, а не только по названию местности.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деталь у писателя помогает увидеть характер человека: как он трудится, молчит, радуется или переживает, не произнося громких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разговорную речь, названия бытовых предметов и точные наблюдения за повседневными занятиями, поэтому герои кажутся живыми и знакомыми.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просто и точно: без лишних украшений, но так, что каждая сцена звучит убедительно и ясно представляет деревенскую жизнь.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Мотивы, которые связывают Носова с малой родиной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часто переплетаются в одном произведении и создают цельный образ родного края, где личная судьба не отделяется от жизни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поле звучат сильнее всего; через память, дорогу и фронтовой след писатель связывает повседневность с историей и возвращением к истокам.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Е. И. Носова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как часть родины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Носова война не становится отдельной темой: она входит в образ родной земли через раны людей, утраты и память о погибших.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фронта мирная жизнь у него ценится особенно высоко, потому что тишина, дом и обычный труд обретают смысл после пережитого боя.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Курский край в его прозе — это не только красивый пейзаж, но и место, где особенно остро понимаешь цену мира и ответственность перед прошлым.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Носова нет далёких и непонятных сюжетов: рядом школа, двор, поле, деревня и обычные люди. Именно в таких сценах школьник видит, как важно быть честным и внимательным к другим.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истории, в которых легко узнать себя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персонажи не читают нравоучений, а показывают характер поступками. Кто-то помогает слабому, кто-то бережёт труд другого человека, а кто-то учится отвечать за ошибку и исправлять её.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которые учат доброте делом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Носова, можно представить деревенскую улицу, летнее поле и спокойную работу на земле. Такие образы делают разговор о малой родине понятным и близким даже современному школьнику.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помогает увидеть родной край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Носов близок читателю-школьнику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9032"/>
            <a:ext cx="4332300" cy="2070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малой родины в деталях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у Носова помогают понять, как он показывает родной край через привычные и очень значимые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природные и бытовые образы у писателя несут глубокий смысл и создают ощущение живого, близкого и узнаваемого родного мира.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прозы Е. И. Носова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78677"/>
            <a:ext cx="376800" cy="301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 как культурная память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уклад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Носова сохраняется образ деревенского дома, где ценятся порядок, труд и семейная память. Через такие детали виден привычный ритм Курского края.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родной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луга, реки и лесные тропы у писателя не просто украшают текст. Они помогают почувствовать красоту края и бережное отношение к нему.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труда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о сельских тружениках, фронтовиках и старших поколениях так, что их жизнь становится частью истории региона. В этом проявляется уважение к людям своего края.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писателя показывает, что малая родина не отделена от большой истории. Курская земля у Носова становится частью памяти всей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биографии и творчества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теме родины особенно заметен в зрелых произведениях, где личный опыт превращается в художественный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развивалась жизнь писателя, тем сильнее в его книгах звучали память, ответственность и любовь к Курской земле.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Е. И. Носове; анализ творческого пути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теме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у Носова — это прежде всего Курская земля, увиденная через детство, деревню, труд и живую связь человека с природой.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родной край не отвлечённо, а через героев, их поступки, речь, воспоминания и отношение к миру вокруг себя.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в его прозе становится нравственной мерой: по отношению к ней видно, честен ли человек, умеет ли он помнить и беречь.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впечатления делают тему особенно глубокой: мирная жизнь у Носова ценится потому, что за ней стоит память о потерях и испытаниях.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писателя для современного читателя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Носова помогают школьникам внимательнее смотреть на обычную жизнь, замечать красоту природы и понимать, что родной край начинается с простых, но важных вещей.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уважать труд, сочувствовать людям и хранить семейную память, потому что именно так формируется связь человека с его историей.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малой родины остаётся актуальной и сегодня: она напоминает, что любовь к дому, селу, городу и близким проявляется в поступках, а не в словах.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земля как источник силы 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Носов показал, что малая родина рождает память, характер и чувство ответственности. Через Курскую землю его книги говорят о человеке, войне, труде и нравственном выборе.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2026-05-22T12:53:34Z</dcterms:created>
  <dcterms:modified xsi:type="dcterms:W3CDTF">2026-05-22T12:53:34Z</dcterms:modified>
</cp:coreProperties>
</file>