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местоимения: как они уточняют значение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речь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помогают говорить без повторов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названия предметов и признаков, чтобы речь звучала естественно. Определительные местоимения уточняют значение слова: показывают целое, выбор, различие или личное участие.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местоимения относятся к определительным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 сам, самый, весь, всякий, каждый, любой, иной, другой, всяческий. Они не называют предмет, а уточняют его признак.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 них выражают обобщение или полноту, другие — выбор, различие, повторяемость или самостоятельность. Поэтому одно и то же слово может передавать разные оттенки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местоимения чаще всего стоят рядом с существительным и помогают точнее понять, о каком предмете идёт речь.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определительных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зависит от контекста предложения.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местоимение может уточнять разные признаки, поэтому важно смотреть на контекст и соседние слова.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«Определительные местоимения»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сам и значение «лично»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сам показывает, что действие выполнено без помощи или что человек участвовал лично: я сам, пришёл сам, сделал сам. Оно подчёркивает самостоятельность, а не новый предмет.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сам учитель, сама мама, само решение это слово выделяет главного участника события. Важно не путать его со словом самый: формы похожи, но смысл у них разный.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основные смысловые группы определительных местоимений и их примерное соотношение в учебных материалах.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заданиях и текстах встречаются слова с наиболее общими значениями: каждый, весь, сам и самый.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теме «Определительные местоимения»; распределение носит учебно-иллюстративный характер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весь: значение целостности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весь показывает предмет без деления на части: весь класс, вся книга, всё лето. Оно помогает увидеть объект как единое целое.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связано со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это местоимение нередко описывает длительность или период: весь день, всю неделю, всё утро. Так удобно передавать полный промежуток.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 коллектив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с названием группы людей весь подчёркивает общий состав: все ребята, весь класс, вся команда. Значит, никто не исключён.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Согласуется по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меняется по роду и числу: весь, вся, всё, все. Это помогает правильно согласовать местоимение с существительным в предложении.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определительное местоимение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распознать разряд по значению и роли в контексте.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самый: предельная степень и точное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самый показывает высшую степень признака: самый высокий, самая длинная дорога, самое большое окно. Оно выделяет один предмет среди других.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самый можно заменить словом очень. В выражении самый интересный речь идёт не просто об усилении, а о сравнении и выборе одного из нескольких.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сочетаниях оно может указывать на точность момента или места: в самый раз, в самый момент. Здесь значение связано с точным попаданием.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контекст. Иногда слово выражает степень признака, а иногда — точное совпадение по времени или ситуации.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по смыслу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нужно различать по смыслу и употреблению.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смыслу слова не взаимозаменяемы: выбор зависит от того, что именно нужно выразить — выбор, различие или последовательность.
</a:t>
            </a:r>
            <a:endParaRPr lang="en-US" sz="88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«Определительные местоимения»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каждый отдельный шаг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каждый помогает увидеть предметы по одному, без пропусков и исключений. Учитель говорит: каждый ученик должен проверить тетрадь. В таком употреблении слышится порядок, последовательность и внимание к каждому члену ряда.
</a:t>
            </a:r>
            <a:endParaRPr lang="en-US" sz="1106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 ограничений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показывает, что выбор ничем не стеснён: любой вариант, любой маршрут, любой ответ. Это слово удобно там, где нужно подчеркнуть свободу действия. Оно не делит предметы по отдельности, а открывает возможность выбрать из них.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Всякий случай и всякий раз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Всякий чаще связано с повторяемостью или разнообразием: всякий случай, всякий раз, всякие виды работ. В речи оно помогает показать, что речь идёт о разных ситуациях, а не об одном конкретном предмете.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Всякий, любой, каждый: близкие, но не одинаковые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определительные местоимения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меняются по образцу прилагательных и согласуются с существительными в роде, числе и падеже.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гибкими в употреблении оказываются слова с полным набором форм; это облегчает согласование в предложении.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форм по школьной грамматике русского языка; условная схема для учебных примеров.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определительных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выступают определением и уточняют существительное: весь класс, каждый день, другой способ. Они помогают сразу понять, какой именно предмет или группа имеются в виду.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местоимение становится частью сказуемого или дополнением. В предложении «Это был самый трудный день» оно входит в состав сказуемого, а в фразе «Я видел каждого» — в состав дополнения.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роль, нужно смотреть на слово, с которым местоимение связано. Если оно поясняет предмет, это определение; если участвует в другом члене предложения, роль меняется по контексту.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Часто смешивают близкие по смыслу слова и подставляют одно вместо другого. Например, вместо любой пишут каждый или всякий, хотя смысл предложения становится точнее только при правильном выборе. 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нарушение согласования с существительным. Неверно говорить вся класс или самый книга. Нужно проверять род, число и падеж, чтобы форма местоимения соответствовала слову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определительного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морфологическом разборе по школьному правилу
</a:t>
            </a:r>
            <a:endParaRPr lang="en-US" sz="220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определительных местоимений в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формы меняются по родам, числам и падежам и как они согласуются с существительными.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этого разряда часто имеют несколько форм и помогают точно согласовать признак с существительным.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в речи и текстах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назвать признак без лишних повторов и делают высказывание яснее. В тексте сразу видно, идет ли речь о каждом, о целом или о другом предмете.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правилах, заданиях и объяснениях такие слова помогают формулировать мысль строго и понятно. Это особенно важно, когда нужно точно обозначить порядок, выбор или обобщение.
</a:t>
            </a:r>
            <a:endParaRPr lang="en-US" sz="866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местоимения этого разряда помогают описывать героев и события выразительно. Они усиливают значение полноты, сравнения, самостоятельности и различия.
</a:t>
            </a:r>
            <a:endParaRPr lang="en-US" sz="852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общении эти слова делают фразы естественными и короткими. Благодаря им проще сказать о действии самому, о выборе любого варианта или о каждом участнике.
</a:t>
            </a:r>
            <a:endParaRPr lang="en-US" sz="925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определительные местоимения отличаются от других разрядов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для запоминания: у каждого разряда своя задача в речи и свой смысловой вопрос.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Определительный разряд не указывает прямо на предмет и не требует ответа, а лишь уточняет его признак.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классификации местоимений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не называют предмет прямо, а уточняют его признак: целый, каждый, любой, личный, другой, самый. Значение таких слов всегда зависит от контекста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разряду относятся сам, самый, весь, всякий, каждый, любой, иной, другой, всяческий. Часть из них изменяется по родам, числам и падежам и согласуется с существительными.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они чаще всего бывают определением, но могут входить и в другие члены предложения. Чтобы не ошибиться, нужно смотреть на значение, форму и связь с другими словами.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3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нужны определительные местоимения
</a:t>
            </a:r>
            <a:endParaRPr lang="en-US" sz="3234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помогают точно и кратко выражать мысль: выделять, сравнивать, обобщать и уточнять предметы. Знание их значений и форм делает разбор предложений увереннее и грамотнее.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2026-05-23T09:02:33Z</dcterms:created>
  <dcterms:modified xsi:type="dcterms:W3CDTF">2026-05-23T09:02:33Z</dcterms:modified>
</cp:coreProperties>
</file>