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 слуха: основополагающий инструмент восприятия мира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позволяет нам слышать звуки, общаться и ориентироваться в пространстве.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упоминание уха как органа слуха встречается у Гиппократа и Галена. С XVII по XIX век учёные раскрыли структуру и работу слуховых косточек, а также роль внутреннего уха. Слух важен для развития речи, психики и быстрой реакции на опасность.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путь изучения слуха и его значение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413" y="1443500"/>
            <a:ext cx="200925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7094" y="1443500"/>
            <a:ext cx="234413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775" y="1443500"/>
            <a:ext cx="267900" cy="26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90525" y="2224675"/>
            <a:ext cx="25236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Наружное ухо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Ушная раковина и слуховой проход собирают звуковые волны и передают их глубже во внутренние отделы уха.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25360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ухо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Содержит барабанную перепонку и слуховые косточки, которые усиливают и передают звук во внутреннее ухо.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7565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ухо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улитку и вестибулярный аппарат, преобразующие звуковые колебания в нервные сигналы и обеспечивающие равновесие.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74300" y="251050"/>
            <a:ext cx="87954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отдела уха и их функции
</a:t>
            </a:r>
            <a:endParaRPr lang="en-US" sz="2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Наружное ухо: функции и строение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Ушная раковина эффективно улавливает и направляет звуковые волны во внутренний слуховой проход, создавая первый этап восприятия звука.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Слуховой проход длиной около 2,5 см служит фильтром, защищая внутренние отделы уха от пыли, микробов и повреждений.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0457" y="357350"/>
            <a:ext cx="3356936" cy="341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8125" y="1618700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барабанная перепонка колеблется от звуковых волн, преобразуя их в механические вибрации. Во-вторых, слуховые косточки — молоточек, наковальня и стремечко — усиливают сигнал для передачи во внутреннее ухо.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58125" y="3655275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слуховая труба уравнивает давление между средним ухом и внешней средой, предотвращая повреждения и облегчая звукопередачу.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50550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ухо: роль и компоненты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2805454"/>
            <a:ext cx="3650100" cy="20923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748704"/>
            <a:ext cx="3650100" cy="2092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76500" y="3407974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Вестибулярный аппарат: поддержка равновесия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Полукружные каналы и преддверие реагируют на движение головы, передавая данные о положении тела. Это помогает нам сохранять координацию и устойчивость при изменении положения.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176500" y="1345825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Улитка: центр слуха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Улитка содержит тысячи волосковых клеток, которые воспринимают колебания и преобразуют их в нервные импульсы. Эта структура отвечает за высокоточную передачу звуковой информации в мозг.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ухо: слух и равновесие
</a:t>
            </a:r>
            <a:endParaRPr lang="en-US" sz="2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звукового сигнала в слуховом анализаторе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передачи звука от уха до мозга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звук преобразуется в нервные сигналы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Звуковые волны вызывают вибрацию барабанной перепонки, которая переходит в механические колебания через слуховые косточки, усиливая звуковой сигнал.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Волосяные клетки улитки воспринимают эти колебания и преобразуют их в электрические импульсы, передающиеся по слуховому нерву в мозг для обработки.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30 000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 состоит из десятков тысяч волокон, обеспечивающих быструю передачу звуковой информации в мозг.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волокон передают импульсы со скоростью до 120 м/с для мгновенного реагирования на звуки.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литература по аудиологии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Расположена в височных долях, слуховая кора анализирует и интерпретирует различные звуки, включая речь и музыку.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определять направление и источник звука, что важно для ориентации в пространстве и общения.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работа слуховой коры способствует развитию слуховой памяти и различению тонких звуковых оттенков.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Слуховая кора: функции восприятия звука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3" y="973300"/>
            <a:ext cx="3884754" cy="400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54275" y="1691950"/>
            <a:ext cx="4229400" cy="99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Полукружные каналы внутреннего уха реагируют на повороты и наклоны головы, определяя её положение в пространстве. Внутри каналов жидкость движется при движениях, стимулируя рецепторы с чувствительными ворсинками.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54275" y="3854150"/>
            <a:ext cx="4090200" cy="99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от этих рецепторов передаются в мозг, который анализирует их для поддержания равновесия и координации. Благодаря этому человек может уверенно стоять, двигаться и быстро реагировать на изменения положения тела.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равновесия: роль полукружных каналов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023220"/>
            <a:ext cx="3832800" cy="151621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отделов уха по функциям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основные функции каждого отдела уха, подчёркивая их взаимосвязь и уникальность вкладов в восприятие звука и поддержание равновесия.
</a:t>
            </a:r>
            <a:endParaRPr lang="en-US" sz="1088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отдел имеет специализированные функции, которые совместно обеспечивают точное восприятие звука и стабильное положение тела в пространстве.
</a:t>
            </a:r>
            <a:endParaRPr lang="en-US" sz="1153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8 класс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8"/>
            <a:ext cx="3623400" cy="1295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5" y="2175343"/>
            <a:ext cx="3623400" cy="12950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75" y="3518078"/>
            <a:ext cx="3623400" cy="12950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03515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Отит — воспаление уха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Отит часто возникает вследствие инфекции и сопровождается болью и снижением слуха. Лечение включает антибиотики и местные процедуры для снятия воспаления и восстановления функции уха.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321850" y="2375681"/>
            <a:ext cx="4327800" cy="9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Тугоухость: снижение слуха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Тугоухость проявляется ухудшением восприятия звука и требует комплексного обследования. В некоторых случаях назначают слуховые аппараты или современные технологии для улучшения слуха.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21850" y="371840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Серная пробка и её устранение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Закупорка слухового прохода ушной серой вызывает неприятные ощущения и снижение слуха. Врачебное промывание помогает быстро и безопасно решить проблему.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заболевания слухового аппарата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кратковременных проблем — громкая музыка и инфекции. Своевременное лечение обеспечивает выздоровление большинства заболевших.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подростков сохраняет нормальный слух при соблюдении профилактических мер и своевременной медицинской помощи.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Минздрава РФ, 2023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нарушений слуха у подростков в России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уха: советы по профилактике заболеваний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очищение ушной раковины помогает предотвратить накопление серы и развитие инфекций. Важно не углублять ватные палочки в слуховой проход, чтобы избежать травм.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Избегайте длительного прослушивания громкой музыки и своевременно лечите простудные заболевания. Использование наушников с ограничителем громкости уменьшает риск повреждения слуха.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Аудиометрия позволяет определить порог слышимости на разных частотах и выявить степень снижения слуха.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нарушений слуха: современные подходы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Тимпанометрия оценивает подвижность барабанной перепонки и состояние среднего уха, выявляя возможные нарушения.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Импедансометрия измеряет сопротивление прохождению звука, что помогает выявить проблемы с передачей механических колебаний.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Отоскопия обеспечивает визуальный осмотр слухового прохода и барабанной перепонки, позволяя выявить воспаления или препятствия.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2805454"/>
            <a:ext cx="3650100" cy="20923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748704"/>
            <a:ext cx="3650100" cy="2092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76500" y="3407974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Подключение и цифровая обработка звука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модели оснащены цифровыми технологиями и могут подключаться к смартфонам. Это позволяет адаптировать звучание под индивидуальные предпочтения пользователя.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176500" y="1345825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Внутриушные и заушные аппараты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слуховые аппараты компактны и удобны. Внутриушные помещаются в слуховой проход, а заушные — за ухом, обеспечивая надёжную поддержку слуха в различных ситуациях.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слуховых аппаратов для коррекции слуха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Кохлеарный имплантат заменяет функцию повреждённой улитки, преобразуя звуковые волны в электрические сигналы для стимуляции слухового нерва.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Операция требует установки устройства хирургическим путём и последующей настройки специалистами для оптимального восприятия звуков.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технология существенно улучшает качество жизни пациентов с серьёзными нарушениями слуха, возвращая способность к восприятию речи и окружающих звуков.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Кохлеарные имплантаты: технология при глубокой тугоухости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Человеческое ухо улавливает звуки в диапазоне частот примерно от 20 Гц до 20 000 Гц, что охватывает широкий спектр восприятий.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Стремечко — самая маленькая кость в теле человека, её длина приблизительно 3 мм, и оно играет ключевую роль в передаче звука.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способен различать до четырёхсот тысяч оттенков звуков, включая тональность, громкость и тембровые особенности.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чувствительность слуховой системы позволяет быстро реагировать на изменения окружающей среды и поддерживать безопасность.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и интересные особенности слуха человека
</a:t>
            </a:r>
            <a:endParaRPr lang="en-US" sz="2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0341" y="208425"/>
            <a:ext cx="4380518" cy="468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3700" y="586450"/>
            <a:ext cx="3882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Берегите слух — ключ к полноценной жизни
</a:t>
            </a:r>
            <a:endParaRPr lang="en-US" sz="1575" dirty="0"/>
          </a:p>
        </p:txBody>
      </p:sp>
      <p:sp>
        <p:nvSpPr>
          <p:cNvPr id="6" name="Text 1"/>
          <p:cNvSpPr txBox="1"/>
          <p:nvPr/>
        </p:nvSpPr>
        <p:spPr>
          <a:xfrm>
            <a:off x="423700" y="2035825"/>
            <a:ext cx="3470700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обеспечивает общение, безопасность и развитие. Забота о нём через гигиену, профилактику и своевременное лечение поможет сохранить здоровье и качество жизни на долгие годы.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2026-05-09T01:53:12Z</dcterms:created>
  <dcterms:modified xsi:type="dcterms:W3CDTF">2026-05-09T01:53:12Z</dcterms:modified>
</cp:coreProperties>
</file>