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Написано в 1837 году о битве 1812-го: солдатская память, мужество и любовь к Отечеству.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«Бородино» М. Ю. Лермонтова: память о подвиге и силе народа
</a:t>
            </a:r>
            <a:endParaRPr lang="en-US" sz="310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и место стихотворения в школьной программе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Бородинское сражение состоялось 26 августа 1812 года у села Бородино. Лермонтов написал стихотворение спустя 25 лет, когда память стала частью общей истории. В 7 классе это пример связи литературы и уроков о народном героизме.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Сюжет: разговор молодого слушателя и старого солдата
</a:t>
            </a:r>
            <a:endParaRPr lang="en-US" sz="2335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и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слушатель расспрашивает ветерана. Вступление звучит спокойно: чувствуется привычная беседа, но в вопросах уже слышится интерес к боевому прошлому.
</a:t>
            </a:r>
            <a:endParaRPr lang="en-US" sz="1419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бою
</a:t>
            </a:r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 вспоминает, как приходилось готовиться: ожидание, разговоры перед началом, напряжение дороги и работы. Этот участок истории готовит читателя к главному испытанию.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 сражение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 становится напряжённым: описание боевых действий передаёт тяжесть происходящего. Рассказчик не приукрашивает — он говорит так, как говорят очевидцы.
</a:t>
            </a:r>
            <a:endParaRPr lang="en-US" sz="1439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 стойкости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звучит итог: русские выдержали, потому что держались вместе и не теряли внутреннюю силу. Так личное воспоминание превращается в урок для будущих поколений.
</a:t>
            </a:r>
            <a:endParaRPr lang="en-US" sz="13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рассказчика — солдат из народа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Солдат, а не полководец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ведёт простой русский солдат: он не считает себя героем «по званию», а просто вспоминает то, что пережил. Его речь сдержанна, но полна достоинства и живых чувств.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детали военной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важны «обычные» детали: шинель, поход, пушки, ожидание боя, усталость. Через них читатель ощущает, что война — это ежедневная тяжёлая работа и стойкость на пределе сил.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важнее не точные подсчёты, а ощущение тяжести и цены победы, которую запомнили солдаты.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продолжалось лишь один день, но цена исхода оказалась колоссальной для обеих сторон.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день
</a:t>
            </a:r>
            <a:endParaRPr lang="en-US" sz="5112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исторические сведения о ходе Бородинского сражения (Отечественная война 1812 года).
</a:t>
            </a:r>
            <a:endParaRPr lang="en-US" sz="116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13428"/>
            <a:ext cx="4106400" cy="15157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говорит в стихотворении и какую роль он выполняет
</a:t>
            </a:r>
            <a:endParaRPr lang="en-US" sz="2063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история войны передаётся через троих «участников» текста: память ветерана, вопросы молодого слушателя и художественное оформление образа Лермонтовым.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звучит не как сухая справка: его передаёт живая человеческая память, а диалог делает её понятной читателю.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структура стихотворения «Бородино», анализ образов.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2287" y="1295150"/>
            <a:ext cx="406125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Коллективный образ русской армии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как общий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Имён почти нет: главное — не отдельная фигура, а весь строй. Солдаты воспринимаются как единая сила, где важна общая выдержка и совместное действие.
</a:t>
            </a:r>
            <a:endParaRPr lang="en-US" sz="1177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Взаимовыручка и братство
</a:t>
            </a:r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показана так, будто людей держит поддержка друг друга. В таких отношениях проявляется терпение и готовность помогать, не теряя ответственности за общий результат.
</a:t>
            </a:r>
            <a:endParaRPr lang="en-US" sz="116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в долгом ожидании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боем чувства нарастают, но герои не «срываются»: они собираются и выдерживают. Это подчёркивает, что подвиг рождается не только в атаке, но и в ожидании.
</a:t>
            </a:r>
            <a:endParaRPr lang="en-US" sz="1253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Стойкость до конца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подвига связан с верностью выбранной позиции. Героизм показан как внутреннее упорство: стоять, действовать и не отступать, даже когда тяжело.
</a:t>
            </a:r>
            <a:endParaRPr lang="en-US" sz="125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стихотворения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описанию боя ощущается как смена темпа речи: разговор становится собраннее, а образы — резче и ближе к реальности.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героизм возникает не в одной «яркой» сцене: он подготовлен ожиданием и закреплён финальным выводом о памяти.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эмоциональные акценты текста «Бородино» (поэтический анализ по стадиям повествования).
</a:t>
            </a:r>
            <a:endParaRPr lang="en-US" sz="108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стихотворения: простота, разговорность, выразительность
</a:t>
            </a:r>
            <a:endParaRPr lang="en-US" sz="190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строит речь из коротких фраз и близких к разговору оборотов. Повторы и «живые» интонации создают ощущение рассказа очевидца, который говорит прямо собеседнику.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легко читать и запоминать: слова понятные, а смысл развивается шаг за шагом. Простота не делает стихотворение слабее — она усиливает торжественность, особенно в боевых моментах.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достигается точными формулировками и ритмом. Когда речь касается воинской чести, обычные слова звучат сильнее: как будто солдатская память сама просит слушателя внимательно.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боя: звук, движение и напряжение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слов, которые передают шум и движение: выстрелы, крики, гул, атака. Благодаря этому бой кажется стремительным и тяжёлым одновременно, будто читатель рядом с солдатами.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эффект поддерживают детали атмосферы опасности: дым, ряды бойцов, общий напор событий. Так формируется ощущение напряжения, где любое мгновение может стать решающим.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мысли в стихотворении
</a:t>
            </a:r>
            <a:endParaRPr lang="en-US" sz="2382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шагов: от спокойного разговора к боевой кульминации и к финальному выводу о стойкости и памяти.
</a:t>
            </a:r>
            <a:endParaRPr lang="en-US" sz="13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сохраняет память о героях 1812 года и передаёт её новому поколению: история звучит не сухо, а как личный рассказ, поэтому прошлое кажется близким и узнаваемым.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не выглядит далёким, потому что разговор строится как воспоминание очевидца. Молодой слушатель принимает эстафету смысла, а читатель понимает цену событий через живые слова.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показывает, что память о войне помогает осмыслить цену мира и свободы. В центре оказывается не только победа, но и тяжёлый труд людей, от которого зависит будущее.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времён поддерживается народным голосом: память объединяет людей и напоминает о народном единстве. Так уважение к прошлому становится нравственной опорой для настоящего.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о войне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2897" y="1038300"/>
            <a:ext cx="2358056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ключевые приёмы усиливают выразительность и делают стихотворение похожим на устный рассказ очевидца.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помогают перейти от обычного разговора к напряжённому военному эпизоду и сохранить уважение к подвигу через узнаваемую человеческую речь.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М. Ю. Лермонтова «Бородино», анализ изобразительных средств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значение
</a:t>
            </a:r>
            <a:endParaRPr lang="en-US" sz="28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в стихотворении без громких лозунгов
</a:t>
            </a:r>
            <a:endParaRPr lang="en-US" sz="2528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у Лермонтова не начинается с торжественных призывов. Он рождается из уважения к простому солдату и его труду: стойкости, дисциплине, умению терпеть и действовать, несмотря на страх.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Геройство показано честно и буднично, через опасность, усталость и ответственность. Солдат остаётся собой: выполняет долг, бережёт товарищей и понимает, что от него зависит общая судьба.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правда делает любовь к стране убедительной. Читатель чувствует, что защищать родину означает не громкие слова, а конкретные поступки, которые выдерживают испытание боем и памятью.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и настоящее в стихотворении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в стихотворении звучит резко и собранно, а настоящее — мягче: оно держится на тоне рассказчика и на внимании молодого слушателя к каждому слову.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показывает, как яркое событие превращается в тихую память. Подвиг сохраняется не только в истории, но и в человеческой речи, которая передаёт смысл поколениям.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анализ структуры текста «Бородино»; значения в диаграмме условные для визуального сравнения акцентов.
</a:t>
            </a:r>
            <a:endParaRPr lang="en-US" sz="9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«Бородино» изучают в 7 классе
</a:t>
            </a:r>
            <a:endParaRPr lang="en-US" sz="2777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литературы и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связать два предмета: даёт представление об Отечественной войне 1812 года и показывает, как поэзия превращает событие в художественный рассказ.
</a:t>
            </a:r>
            <a:endParaRPr lang="en-US" sz="1138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сюжет и форма беседы
</a:t>
            </a:r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сюжетная конструкция — разговор молодого слушателя и ветерана — упрощает чтение и помогает школьникам следить за мыслью: от спокойствия к напряжению.
</a:t>
            </a:r>
            <a:endParaRPr lang="en-US" sz="1167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выразительность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содержит выразительную, разговорную по интонации речь, повторы и яркие картины боя. Это удобно разбирать на уроке и учиться видеть средства художественной выразительности.
</a:t>
            </a:r>
            <a:endParaRPr lang="en-US" sz="1075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герой и нравственный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— не полководец, а солдат из народа. Благодаря этому легко обсуждать тему долга, чести, стойкости и уважения к прошлому без лишних лозунгов.
</a:t>
            </a:r>
            <a:endParaRPr lang="en-US" sz="11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строки и их смысл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запоминается мысль о том, что русские «стояли до конца». В этих словах слышится уважение к стойкости обычных людей и к их решимости защищать общую правду.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звучит и тема живой памяти: битва остаётся не только фактом истории, но и уроком для будущего. Победа связывается с мужеством, воинской честью и народной славой.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заметны темы чести и долга: солдат действует не ради красивых слов, а ради выполнения своего назначения. Такая строгость смысла близка и другим произведениям поэта о внутренней ответственности.
</a:t>
            </a:r>
            <a:endParaRPr lang="en-US" sz="1439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историческая перспектива: Лермонтов рассматривает судьбу России через событие 1812 года. Это помогает понять, как память о прошлом влияет на характер людей и на их отношение к родной земле.
</a:t>
            </a:r>
            <a:endParaRPr lang="en-US" sz="1534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характер проявляется в умении выдерживать испытания. Даже когда речь о страхе и усталости, герой остаётся собранным, потому что за его поступками стоит общая цель и уважение к товарищам.
</a:t>
            </a:r>
            <a:endParaRPr lang="en-US" sz="1439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 «Бородине» важен народный взгляд на войну. Здесь меньше места одиночному «исключительному» герою, больше — коллективному голосу, через который раскрывается смысл подвигов.
</a:t>
            </a:r>
            <a:endParaRPr lang="en-US" sz="1534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«Бородина» с другими темами творчества Лермонтова
</a:t>
            </a:r>
            <a:endParaRPr lang="en-US" sz="215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стихотворения в истории литературы и памяти
</a:t>
            </a:r>
            <a:endParaRPr lang="en-US" sz="2309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уровня: историческое событие 1812 года, создание текста в 1837 году и последующая школьная и культурная память.
</a:t>
            </a:r>
            <a:endParaRPr lang="en-US" sz="12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«Бородино» остаётся важным произведением
</a:t>
            </a:r>
            <a:pPr algn="l" indent="0" marL="0">
              <a:lnSpc>
                <a:spcPct val="100000"/>
              </a:lnSpc>
              <a:buNone/>
            </a:pPr>
            <a:r>
              <a:rPr lang="en-US" sz="2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соединяет историческую память, живую народную речь и образ простого солдата-героя. Оно показывает войну без украшений, но с уважением к стойкости людей и к единству народа.
</a:t>
            </a:r>
            <a:endParaRPr lang="en-US" sz="440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2026-05-15T05:26:43Z</dcterms:created>
  <dcterms:modified xsi:type="dcterms:W3CDTF">2026-05-15T05:26:43Z</dcterms:modified>
</cp:coreProperties>
</file>