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91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углов, связанных с окружностью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1491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находить углы через дуги: от центра и вписанных углов до касательной и хорд.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6584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как основа для измерения углов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задаётся центром и радиусом, а её элементы — хорда, дуга, касательная и диаметр — помогают «переводить» задачу на язык дуг. В 9 классе это объединяет темы окружности и прямых и даёт инструмент для экзаменационных решений.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угол и его дуга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угол — это угол с вершиной в центре окружности. Его стороны проходят через две точки на окружности, образуя дугу, которую удобно «читать» по градусам.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рассмотреть все центральные углы вокруг одного и того же центра, их сумма всегда равна 360°, потому что они полностью «закрывают» окружность по кругу.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правило: градусная мера центрального угла равна градусной мере дуги, на которую он опирается. Например, дуга 80° соответствует центральному углу 80°.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Вписанный угол и половина дуги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Вписанный угол имеет вершину на окружности. Его стороны пересекают окружность в двух точках, поэтому угол опирается на определённую дугу между этими точками.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Вписанный угол: вершина на окружности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градусная мера равна половине дуги, на которую он опирается. Например, дуга 120° соответствует вписанному углу 60°, если дуга выделена правильно на рисунке.
</a:t>
            </a:r>
            <a:endParaRPr lang="en-US" sz="1173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Дуга, хорды и связь между ними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дуги и вписанного угла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показанных случаях вписанный угол получается ровно «вдвое меньше» дуги, то есть зависимость постоянна и легко переносится на новые задачи.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подтверждает общую закономерность: измерив дугу, вписанный угол находят делением на 2. Это ускоряет вычисления без транспортира.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правилу: вписанный угол равен половине дуги (учебные примеры).
</a:t>
            </a:r>
            <a:endParaRPr lang="en-US" sz="134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одна прямая касается окружности, а другая проходит через точки окружности, используем правило для угла между касательной и хордой.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100°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дуге 100° угол получается ровно наполовину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Геометрическое правило из темы: угол между касательной и хордой равен половине дуги внутри угла.
</a:t>
            </a:r>
            <a:endParaRPr lang="en-US" sz="97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Угол, образованный двумя хордами внутри окружности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две хорды пересекаются внутри окружности, получившийся угол «смотрит» на две дуги. Эти дуги образуют угол и позволяют связать его меру с числами без измерений.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если дуги 70° и 110°, то половина суммы равна 90°. Важно брать именно две нужные дуги, а не всю окружность целиком.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такое: градусная мера угла равна половине суммы мер дуг, на которые он опирается, и которые соответствуют этому углу и его вертикальному углу.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646678"/>
            <a:ext cx="4791900" cy="183924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правила измерения углов в окружности
</a:t>
            </a:r>
            <a:endParaRPr lang="en-US" sz="2613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определить, с какой дугой (или дугами) связана мера угла.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углы выражаются через дуги, поэтому сначала выделяют дугу (или две дуги), а затем применяют соответствующее деление на 2 и/или суммирование.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 правил из темы об углах и дугах окружности.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углы с окружностью
</a:t>
            </a:r>
            <a:endParaRPr lang="en-US" sz="2706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 потерять связи между углом, вершиной и дугой.
</a:t>
            </a:r>
            <a:endParaRPr lang="en-US" sz="173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42191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7000" y="1294104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6806" y="3084118"/>
            <a:ext cx="4500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60032" y="3084118"/>
            <a:ext cx="39375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и прямой угол
</a:t>
            </a:r>
            <a:endParaRPr lang="en-US" sz="3200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делит окружность на две полуокружности. Каждая из них соответствует дуге 180°, поэтому такие углы удобно находить сразу, без дополнительных вычислений по дугам.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Полуокружности по 180°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вписанный угол опирается на диаметр, он всегда равен 90°. Это сильный признак: как только в задаче видят диаметр, прямой угол часто становится очевидным.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Вписанный угол над диаметром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про 90° помогает выявить прямоугольный треугольник, вписанный в окружность. В таких задачах диаметр работает как опорная линия для дальнейших шагов решения.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 распознавания треугольника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не только «даёт» прямой угол, но и связывает несколько точек окружности через одну общую дугу. Поэтому его часто используют, чтобы быстрее получить нужные величины.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 вычислений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Фалеса и вписанный треугольник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треугольник вписан в окружность и одна его сторона — диаметр, то этот треугольник будет прямоугольным. Угол при вершине на окружности, опирающийся на диаметр, всегда равен 90°.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задаче можно отметить диаметр, построить две хорды к двум другим точкам окружности и выделить прямой угол внутри треугольника. Такой чертёж помогает быстро понять, где именно искать искомую величину.
</a:t>
            </a:r>
            <a:endParaRPr lang="en-US" sz="137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типы углов встречаются в задачах чаще всего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таких занятиях важно уметь не только считать, но и быстро распознавать тип угла, чтобы сразу выбрать правило через дуги.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приоритет вписанных и центральных углов: именно они чаще дают основу для вычислений и доказательств.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методики обучения (условные доли для наглядности, без привязки к конкретной выборке работ).
</a:t>
            </a:r>
            <a:endParaRPr lang="en-US" sz="134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хорды, равные дуги, равные углы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хорды в окружности равны по длине, то они стягивают равные дуги. Это свойство позволяет переходить от геометрической величины «отрезок» к величине «дуга».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дуги соответствуют равным центральным углам: сколько градусов содержит дуга, столько же имеет центральный угол, который её «видит» из центра окружности.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рассуждения полезны и при доказательствах на чертеже: вместо вычислений выстраивается логическая цепочка «равны хорды → равны дуги → равны углы».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две хорды одинаковые, можно сравнивать углы, не измеряя их транспортиром. Достаточно установить равенство стягиваемых дуг и перейти к нужному типу угла.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505865"/>
            <a:ext cx="4791900" cy="20083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значения для проверки правил
</a:t>
            </a:r>
            <a:endParaRPr lang="en-US" sz="277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что для вписанного угла он равен половине дуги, а для диаметра — соответствует прямому углу. Для «внутреннего» угла при пересечении применяется сумма нужных дуг.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строки подтверждают единый принцип: сначала выбирается дуга (или две дуги), затем применяется правило, и результат получается без «догадок».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тренировочные соответствия на основе правил связи угла и дуги (условные примеры).
</a:t>
            </a:r>
            <a:endParaRPr lang="en-US" sz="134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вид угла на чертеже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 — где расположена вершина и как устроены стороны относительно окружности.
</a:t>
            </a:r>
            <a:endParaRPr lang="en-US" sz="158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задачах на окружность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дугу и хорду: берут длину отрезка там, где требуется мера дуги в градусах. В результате неверно применяется правило «угол равен дуге» или «угол равен половине дуги».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использовать всю окружность вместо нужной дуги. В задачах с вписанными углами важно выделить именно ту дугу, на которую опирается угол, а не дугу «между другими точками».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забывают, что вписанный угол всегда в 2 раза меньше дуги. Также пропускают вертикальные углы при пересечении хорд: они равны, и без этого теряются значения и уравнения.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последовательного вычисления углов
</a:t>
            </a:r>
            <a:endParaRPr lang="en-US" sz="2816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 задана величиной 110°. Тогда вписанный угол, опирающийся на эту дугу, равен половине, и получаем 55°.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оставшиеся величины совпадают, потому что в каждом случае используется правило «половина дуги»: сначала для вписанного угла, затем для угла с касательной.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стандартным правилам связи угла и дуги (без внешних данных).
</a:t>
            </a:r>
            <a:endParaRPr lang="en-US" sz="134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окружности и углы в жизни
</a:t>
            </a:r>
            <a:endParaRPr lang="en-US" sz="2972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и разметка спиц: углы как 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колесе видно, как радиусы образуют углы между спицами. Дуга помогает мысленно «отмерять» поворот: сколько градусов повернулось колесо, столько же соответствует длине дуги на окружности. Эти представления легко связать с задачами на центральные и вписанные углы.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Часы: движение по дуге и подсчёт поворота стрелок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часовой и минутной стрелок задаёт угол, который можно рассматривать как часть окружности. Поворот стрелок соответствует дуге, а между стрелками получается угол, связанный с этой дугой. Поэтому циферблат превращается в наглядную схему измерения углов через окружность.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и факты, которые нужно знать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угол равен дуге, на которую он опирается: если центральный угол составляет 60°, то соответствующая дуга тоже имеет меру 60°. Это правило связывает геометрию с измерениями в градусах.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внутри окружности пересекаются две хорды, то угол равен половине суммы двух дуг, соответствующих этому и вертикальному углу. Дополнительно: диаметр задаёт дугу 180° и вписанный прямой угол 90°.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между касательной и хордой тоже связан с дугой: его мера равна половине дуги, заключённой внутри этого угла. Главное — правильно выделить именно ту дугу, которая формирует угол на рисунке.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Вписанный угол всегда равен половине дуги, на которую он опирается. Поэтому одна и та же дуга «даёт» два разных значения: дуга целиком и угол половинного размера для вписанного треугольника.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и дуги: ключ к успешным задачам 9 класса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углов, связанных с окружностью, опирается на связь между углом, дугой и центром окружности. Четыре правила помогают находить неизвестные величины, доказывать и проверять чертежи в заданиях 9 класса.
</a:t>
            </a:r>
            <a:endParaRPr lang="en-US" sz="147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2026-05-14T02:30:14Z</dcterms:created>
  <dcterms:modified xsi:type="dcterms:W3CDTF">2026-05-14T02:30:14Z</dcterms:modified>
</cp:coreProperties>
</file>