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ь на конце наречий после шипящих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на конце наречий нужен мягкий знак, а когда он не пишется.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часто встречается в учебных текстах, сочинениях и художественной речи. Умение писать слова вроде «настежь», «прочь» и «сплошь» помогает избежать заметных ошибок и точно различать части речи.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шипящие согласные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шипящие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шипящим согласным относятся ж, ш, ч и щ. Именно они становятся ориентиром в этой орфограмме: важно заметить их на конце слова и проверить, к какой части речи оно относится.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не всё решает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звучание не всегда означает одинаковое написание. Мягкий знак выбирают не только по слуху, но и по грамматической роли слова, поэтому внешне похожие формы могут писаться по-разному.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внимание сосредоточено именно на конце слова. Если после шипящей стоит мягкий знак, нужно определить, является ли слово наречием, потому что для других частей речи работают иные правила.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наречиях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на конце особенно часто встречается в наречиях, которые отвечают на вопросы как? куда? где? когда? К таким словам относятся «прочь», «настежь», «сплошь» и «вскачь».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заметные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хорошо запоминается на коротких примерах. В них шипящая стоит перед мягким знаком, поэтому слово легко выделить в тексте и быстро проверить по правилу.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темы полезно выделять шипящую цветом, а мягкий знак — отдельным знаком на конце. Так проще увидеть, что орфограмма связана и со звучанием, и с грамматикой.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словах встречается мягкий знак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мягким знаком после шипящих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частотные примеры, их часть речи и употребление в речи.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примеры относятся к наречиям и в этой орфограмме пишутся с ь на конце.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материал по теме «Мягкий знак на конце наречий после шипящих»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нужно одно: в наречиях после ж, ш, ч, щ на конце обычно пишется мягкий знак. Он помогает отличить орфограмму, но не обозначает новый звук.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относится именно к наречиям после шипящих.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написания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выборе ь на конце слова после шипящей.
</a:t>
            </a:r>
            <a:endParaRPr lang="en-US" sz="18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отдельно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наречие часто встречается в речи и литературе. В конце слова после шипящей пишется мягкий знак, и именно эта форма помогает быстро узнать орфограмму в тексте.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Настежь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открытое положение полностью, без ограничений. Оно относится к наречиям и требует мягкого знака на конце, поэтому важно не опираться только на звучание.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565098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Сплошь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предмет или пространство заполнены целиком. На письме оно сохраняет мягкий знак после шипящей, как и другие частотные наречия этой темы.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166575" y="1530800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Вскачь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 быстрым движением и часто встречается в описаниях. Его написание нужно просто запомнить: после шипящей в конце стоит мягкий знак.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166575" y="2547946"/>
            <a:ext cx="31272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Невтерпёж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наречие передаёт сильную степень нетерпения. Оно тоже относится к запоминаемым словам темы и пишется с мягким знаком после шипящей на конце.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примерам урока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примеры с ь и без 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варианты встречаются чаще всего в упражнениях и проверочных заданиях.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подчиняется одному правилу, но небольшая доля слов требует точного определения части речи.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спутать наречие с другой частью речи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851675" y="13682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отвечает на вопросы как? куда? где? когда? Если слово обозначает признак действия, а не предмет, перед нами именно эта часть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1675" y="250142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 быть разными по смыслу и написанию. Например, «настежь» показывает способ действия, а «ночь» называет предмет как существительное.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51675" y="3634575"/>
            <a:ext cx="3815700" cy="10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грамматику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звучания недостаточно: нужно определить часть речи. Если слово не является наречием, правило о мягком знаке на конце после шипящих может не подойти.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324604"/>
            <a:ext cx="4788300" cy="2443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слов и форм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языка; примеры из темы урока.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одинаковое звучание не всегда означает одинаковое написание: решающими становятся часть речи и орфограмма.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нужно сначала определить часть речи, а уже потом выбирать написание. Звук в конце слова сам по себе не подсказывает правильный вариант.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22721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этой орфограмме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ь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забывают мягкий знак в словах прочь, сплошь, настежь и вскачь, потому что ориентируются только на звучание, а не на правило написания наречий.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мягкий знак ставят там, где он не нужен: это происходит, если слово определяют по слуху, не проверяя, к какой части речи оно относится.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слова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запоминаются редко встречающиеся слова и устойчивые выражения. В них ученик может не узнать знакомую орфограмму и допустить ошибку по привычке.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разбор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отличить наречие от существительного, частицы или краткой формы, правило применить невозможно. Поэтому сначала нужен смысл и грамматический анализ, а уже потом запись.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 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определить, нужен ли мягкий знак на конце слова после шипящей.
</a:t>
            </a:r>
            <a:endParaRPr lang="en-US" sz="15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предложениях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«Дверь распахнулась настежь» слово показывает, как именно открылась дверь. Оно отвечает на вопрос как? и обозначает признак действия, поэтому пишется с мягким знаком.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настежь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«Он убежал прочь» наречие указывает направление движения. Слово не называет предмет и не изменяется как существительное, поэтому на конце сохраняется ь.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Убежать прочь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«Снег лежал сплошь и рядом» слово усиливает значение признака. Оно связано с действием и помогает описать ситуацию, а потому относится к наречиям.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сплошь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«Конь мчался вскачь» наречие показывает способ движения. По правилу после шипящей на конце такого слова пишется мягкий знак, как в других примерах темы.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Мчаться вскачь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учебной мини-проверки в классе по теме урока.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мини-проверки по теме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включала слова из учебного набора и похожие формы, чтобы увидеть, где возникают затруднения при выборе написания.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 правилом, а с неверным определением части речи. Значит, нужно тренировать грамматический разбор.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слова группами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Собирайте слова в одну группу, если они заканчиваются на шипящую и относятся к наречиям. Так легче увидеть устойчивую модель написания и не путать её с другими словами.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сразу несколько слов подряд: прочь, сплошь, настежь, вскачь, наотмашь, навзничь. Набор звучит как единый ряд и быстрее запоминается, чем отдельные примеры.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заучивания попробуйте вставить слово в короткое предложение. Контекст поможет понять значение, часть речи и необходимость мягкого знака, особенно в трудных и редких случаях.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правилу для школьной тетради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конце наречий после шипящих ж, ш, ч, щ обычно пишется мягкий знак. Это короткое правило стоит выделить цветом, чтобы оно сразу бросалось в глаза.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памятку удобно включить слова прочь, настежь, сплошь, вскачь, наотмашь, навзничь, невтерпёж. Они помогают быстро узнавать орфограмму и вспоминать правильное написание без долгих раздумий.
</a:t>
            </a:r>
            <a:endParaRPr lang="en-US" sz="1095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два-три коротких предложения, например: «Дверь распахнулась настежь», «Он убежал прочь», «Конь мчался вскачь». По ним легче увидеть слово в живой речи.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шипящую на конце слова, затем определи часть речи, после этого реши, является ли слово наречием. Если да, обычно пишется ь.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работает небольшая памятка с выделенным мягким знаком и разными цветами для шипящих согласных. Такой формат удобно держать в тетради и быстро повторять перед ответом.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частых примеров для повторения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словарь помогает быстро повторить самые нужные слова темы и не перепутать написание при чтении и на письме.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легче запоминаются, если сразу связывать их значение, написание и короткий пример. Такой словарь удобен для повторения перед проверочной работой.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школьного курса орфографии; примеры употребления составлены по теме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правописания ь на конце наречий после шипящих.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схема орфограммы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проверка начинается со звука на конце слова, но заканчивается анализом смысла и грамматической роли.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прост: мягкий знак пишется не по звучанию, а по правилу и части речи. Поэтому морфологический разбор помогает избежать ошибок.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ошибаться, проверяй конец слова, определяй часть речи и вспоминай правило для наречий. Тогда слова вроде прочь, настежь и вскачь будут писаться уверенно и без лишних сомнений.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2026-05-28T18:14:04Z</dcterms:created>
  <dcterms:modified xsi:type="dcterms:W3CDTF">2026-05-28T18:14:04Z</dcterms:modified>
</cp:coreProperties>
</file>