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 английском языке: ключевые темы и значение для выпускников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— основа точной передачи чужих высказываний и мнений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сформировалась как способ передачи информации без дословного цитирования, прочно вошла в официальное общение и литературу, влияя на коммуникацию и стандарты образования в англоязычных странах.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и лингвистические особенности косвенной речи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пересказывает чужие слова без кавычек, изменяя грамматическую структуру и сохраняя смысл, что позволяет гибко и понятно передавать информацию.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reported speech происходит согласование времен, корректное изменение местоимений и наречий, обеспечивающее логическую связь между высказываниями.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косвенной речи расширяет речевые возможности и необходима для успешного устного и письменного взаимодействия в различных ситуациях.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косвенная речь (reported speech)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прямой и косвенной речью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передает слова говорящего дословно с кавычками и неизменной структурой, например: She says, “I am reading.”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преобразует предложение, меняя местоимения и времена, а кавычки заменяются союзом that или опускаются: She says that she is reading.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аспект — согласование времён согласно Sequence of Tenses для правильного временного согласования в предложении.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структура и особенности косвенной речи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менять личные и притяжательные местоимения, чтобы сохранить контекст и связь между говорящим и слушателем.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наречий времени и пространства (now — then, here — there) важно для правильной локализации событий в косвенной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построения побудительных и вопросительных предложений учитывают смену порядка слов и использование инфинитивных форм.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согласования времён в reported speech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времен в косвенной речи отображают ключевые преобразования для правильной передачи времени фактов и действий.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времён обеспечивает правильное отражение временных отношений в косвенной речи и является основой грамматически правильного построения.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Longman Grammar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косвенной речи: принципы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изменяются в соответствии с новым контекстом говорящего и адресата, обеспечивая точность передачи: например, I становится he или she, my — his или her.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и места в reported speech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изменяются для передачи временных и пространственных отношений: now заменяется then, today — that day, here — there, что помогает сохранить смысл высказывания в новом контексте.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 и визуализация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«I’ll call you tomorrow» в косвенной речи звучит как «He said he would call me the next day». Иллюстрация показывает, как местоимения и наречия адаптируются.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местоимений и наречий во времени и пространстве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say используется для общего сообщества информации, не требующего указания получателя.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требует обязательно указать адресата высказывания, формируя конструкцию с объектом, например: tell someone to do something.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ask характерно для передачи косвенных вопросов и просьб, где порядок слов меняется на повествовательный.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глаголы: say, tell, ask и их функции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доминирование глагола say в британском и американском английском, отражая его универсальное применение.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подтверждает, что say и tell — ключевые глаголы для построения косвенной речи, важные для изучения учащимися.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и Corpus of Contemporary American English,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вводных глаголов: анализ корпуса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повествовательные предложения требуют корректного согласования времен и перестановки местоимений для ясности и точности передачи.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that обычно используется для введения придаточного предложения, но в разговорной речи его часто опускают без потери смысла.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повествовательных предложений наречия времени и места адаптируются для сохранения логики и контекста высказывания.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Direct ‘He likes jazz’ становится Indirect ‘He said that he liked jazz’, демонстрируя изменение структуры и времён.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косвенных повествовательных предложений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из прямой речи в косвенную вопросительное слово сохраняется, но порядок слов изменяется с вопросительного на повествовательный. Знак вопроса в конце предложения заменяется точкой, что отражает переход к непрямой форме.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глагол-сказуемое переставляется после подлежащего, например, 'Where are you going?' преобразуется в 'where I was going'. Такая трансформация облегчает грамматический анализ и передачу информации.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прямых вопросов в косвенную речь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приказов и просьб в косвенной речи используются глаголы tell, order, ask с инфинитивом без частицы to для понимания направления действия.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отрицательных форм после глаголов вводного характера ставится частичка not перед инфинитивом, например, ’not to be late’ для отрицательных просьб и приказов.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передаются через те же глаголы с инфинитивом или конструкциями should, что подчёркивает рекомендательный оттенок высказывания и сохраняет структуру косвенной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приказов, просьб и советов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правил согласования времён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времён в reported speech не применяется при передаче общепринятых истин, законов природы и фактов, которые сохраняют актуальность независимо от времени высказывания.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 использовании вводных глаголов в настоящем времени время основного глагола сохраняется без изменений, что облегчает понимание и корректное построение косвенной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согласование времён — частая ошибка, когда школьники не изменяют времена глаголов в соответствии с правилами последовательности времён.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 употреблении reported speech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смене местоимений приводят к искажению смысла, например, неправильное преобразование местоимений первого лица в третье.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союза that после глаголов сообщения зачастую приводит к грамматическим ошибкам и затрудняет понимание структуры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слов в косвенных вопросах и неправильное построение побудительных предложений — причины снижения оценок и путаницы при использовании reported speech.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прямой речи в косвенную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ЕГЭ и ОГЭ часто встречается необходимость преобразовать прямую речь в косвенную, учитывать согласование времён и изменение местоимений. Это одна из ключевых компетенций для успешного выполнения теста.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в reported speech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предлагается найти и исправить типичные ошибки, связанные с формами глаголов, местоимениями и порядком слов, что способствует глубокому пониманию грамматических правил.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согласования времён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 анализу последовательности времён направлены на закрепление навыков правильного использования reported speech, особенно при передаче прошедших событий и советов.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в экзаменационных заданиях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838" y="14435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точной передачи высказываний корреспондентов и свидетелей без прямого цитирования с сохранением оригинального смысла.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и репортажи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применяют reported speech для пересказа ответов и комментариев, избегая дословных повторов и поддерживая этичность в подаче информации.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пересказы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используют косвенную речь, чтобы выразить мысли и чувства персонажей через повествование, обеспечивая плавность и вариативность текста.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косвенной речи в современной культуре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значительную долю учащихся со средним уровнем владения косвенной речью, что подчеркивает необходимость систематической работы над навыками.
</a:t>
            </a:r>
            <a:endParaRPr lang="en-US" sz="1158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качества владения reported speech необходимо уделять больше внимания практическим заданиям и индивидуальной работе с ошибками.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ФИПИ,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владения reported speech среди старшеклассников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упражнений из проверенных пособий, таких как Macmillan и Spotlight, помогает закрепить правила косвенной речи на практике.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собственных ошибок способствует осознанию затруднений и разработке персональных стратегий их преодоления.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работа в группах стимулирует обмен знаниями и формирование правильных языковых моделей.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онлайн-тренажёров и обучающих платформ усиливает мотивацию и обеспечивает доступ к интерактивным задачам.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практические советы для успешного освоения reported speech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Spotlight и Macmillan Grammar in Use содержат структурированные упражнения и объяснения, идеально подходящие для самостоятельного изучения.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BBC Learning English и Skyeng предлагают интерактивные курсы и видеоуроки по reported speech с возможностью контроля прогресса.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закрепления материала полезны словари Oxford и Cambridge, а также тренажёры на Quizlet, предлагающие разнообразные карточки и тесты.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ресурсы для самостоятельной подготовки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косвенной речью открывает возможности для развития языковой компетентности, углублённого анализа текстов и эффективной коммуникации в учебе и профессиональной деятельности.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освоения reported speech для будущего успеха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2026-05-07T21:10:41Z</dcterms:created>
  <dcterms:modified xsi:type="dcterms:W3CDTF">2026-05-07T21:10:41Z</dcterms:modified>
</cp:coreProperties>
</file>