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 7 классе: точки, прямые, углы и первые построения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Осваиваем базу геометрии: от точки до треугольника.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геометрия встречается вокруг нас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помогает читать чертежи, строить здания, работать с картами и точно решать школьные задачи. В 7 классе особенно важно аккуратно измерять, обозначать и проверять фигуры по рисунку.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геометрические объекты на плоскости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показывает место на плоскости и не имеет длины, ширины или высоты. Её используют как основу для обозначения вершин, пересечений и начала построений.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бесконечна в обе стороны и задаёт направление без конца. Через две точки можно провести только одну прямую, поэтому это одно из главных правил геометрии.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 — часть прямой между двумя точками. У него есть начало и конец, а длину можно измерить, поэтому отрезки часто используют в задачах на построение и вычисление.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начинается в одной точке и продолжается только в одном направлении. Он удобен для изображения сторон угла, направления движения и различных геометрических схем.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с двумя концами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показывают как часть линии с двумя отмеченными точками. Именно эти точки обозначают его границы, поэтому в записи удобно использовать две буквы, например AB, чтобы точно указать нужный участок.
</a:t>
            </a:r>
            <a:endParaRPr lang="en-US" sz="909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с началом
</a:t>
            </a:r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выглядит как линия, которая начинается в одной точке и уходит дальше в одном направлении. На чертеже его легко узнать по одной отмеченной точке и стрелке на противоположном конце.
</a:t>
            </a:r>
            <a:endParaRPr lang="en-US" sz="960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без 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прямая обычно изображается линией со стрелками по краям. Такое обозначение напоминает, что у неё нет ни начала, ни конца, а буква рядом помогает отличать её от других линий.
</a:t>
            </a:r>
            <a:endParaRPr lang="en-US" sz="980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геометрический чертёж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 по величине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помогает сразу увидеть, как меняется угол от острого к развёрнутому.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значение, тем шире угол; граница 90° отделяет острые углы от прямых.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на шкале транспортира помогает измерять и сравнивать углы точно, не выходя за пределы стандартного чертежа.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градусов показывает шкала транспортира в школьном измерении углов.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измерить угол транспортиром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правилах работы с транспортиром в школьной геометрии.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и вертикальные углы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85603" y="200447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имеют общую вершину и общую сторону, а их другие стороны образуют прямую. Поэтому вместе они дают развернутый угол и в сумме равны 180°.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902928" y="200447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возникают при пересечении двух прямых и находятся напротив друг друга. Они всегда равны, поэтому один известный угол помогает быстро найти второй.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углов и числовые отношения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вид угла, его признак и числовое значение. Это помогает быстро находить неизвестные углы на чертеже.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видом угла и числом позволяет решать задачи без дополнительных измерений и сокращает число вычислений.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2826" y="970950"/>
            <a:ext cx="2367348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и параллельные прямые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200" y="2619400"/>
            <a:ext cx="2367900" cy="14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 пересекаются под прямым углом. Такие линии часто встречаются в клетчатой тетради, чертежах и построениях, где нужно получить точный угол 90°.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388050" y="2619400"/>
            <a:ext cx="2367900" cy="14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на плоскости не пересекаются и остаются на одинаковом расстоянии друг от друга. Это свойство удобно использовать в рисунках, координатной сетке и геометрических фигурах.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углов в типичных ситуациях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значение, тем ближе угол к развёрнутому; это удобно при быстром выборе нужного названия в задаче.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90° — острые углы, 90° — прямой, свыше 90° — тупые; числовое сравнение сразу показывает тип угла.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значения для школьных чертежей; без внешнего источника.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132" y="1692275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357" y="1692275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9669" y="1692275"/>
            <a:ext cx="208425" cy="23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треугольника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3400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всегда состоит из трёх отрезков, которые соединяются попарно. Именно стороны задают форму фигуры и позволяют сравнивать её с другими треугольниками на чертеже.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706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угла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треугольника есть три внутренних угла, и их сумма остаётся постоянной. Это свойство помогает находить неизвестный угол, если известны два других.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4708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буквами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удобно записывать тремя буквами, например ABC. Такое обозначение помогает однозначно назвать вершины, стороны и углы при решении задач и построениях.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классифицируют треугольники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основания классификации: по сторонам и по углам, как это рассматривается в курсе геометрии 7 класса.
</a:t>
            </a:r>
            <a:endParaRPr lang="en-US" sz="1098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это число, можно быстро находить неизвестный угол по двум известным без дополнительных измерений и лишних построений.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постоянная сумма внутренних углов любого треугольника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312515"/>
            <a:ext cx="3170700" cy="7180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треугольников в краткой форме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 виду треугольника сразу определить его главные признаки и использовать их в задачах.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треугольника помогает сразу сделать вывод о его углах и сторонах, поэтому таблица удобна для быстрого повторения.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5799" y="-150"/>
            <a:ext cx="373205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построения в 7 классе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заданной длины
</a:t>
            </a:r>
            <a:pPr algn="l" indent="0" marL="0">
              <a:lnSpc>
                <a:spcPct val="80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отмечают начальную точку, затем по линейке откладывают нужную длину и ставят вторую точку. Точность зависит от аккуратного совмещения делений и чёткого проведения линии.
</a:t>
            </a:r>
            <a:endParaRPr lang="en-US" sz="979" dirty="0"/>
          </a:p>
        </p:txBody>
      </p:sp>
      <p:sp>
        <p:nvSpPr>
          <p:cNvPr id="11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заданной величины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начинается с луча и вершины. Затем транспортиром откладывают нужное значение и проводят второй луч, следя за правильным выбором шкалы и положением центра.
</a:t>
            </a:r>
            <a:endParaRPr lang="en-US" sz="950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угла
</a:t>
            </a:r>
            <a:pPr algn="l" indent="0" marL="0">
              <a:lnSpc>
                <a:spcPct val="80000"/>
              </a:lnSpc>
              <a:buNone/>
            </a:pPr>
            <a:r>
              <a:rPr lang="en-US" sz="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делит угол на две равные части. Для построения используют циркуль и линейку: сначала отмечают дуги, потом соединяют полученные точки с вершиной.
</a:t>
            </a:r>
            <a:endParaRPr lang="en-US" sz="992" dirty="0"/>
          </a:p>
        </p:txBody>
      </p:sp>
      <p:sp>
        <p:nvSpPr>
          <p:cNvPr id="13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и параллельная
</a:t>
            </a:r>
            <a:pPr algn="l" indent="0" marL="0">
              <a:lnSpc>
                <a:spcPct val="80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построения выполняют угольником, линейкой или циркулем. Главное — строго соблюдать направление и угол 90°, чтобы линии действительно были перпендикулярны или параллельны.
</a:t>
            </a:r>
            <a:endParaRPr lang="en-US" sz="95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построения угла и перпендикуляра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двух базовых построений на уроках геометрии 7 класса.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геометрические темы повторяются чаще всего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чаще всего проверяют умение читать чертёж и связывать рисунок с числом или свойством фигуры.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внимания требуют углы и треугольники: именно они лежат в основе большинства типовых задач и построений.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содержанию школьного курса геометрии 7 класса; без внешнего источника.
</a:t>
            </a:r>
            <a:endParaRPr lang="en-US" sz="111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274" y="2216293"/>
            <a:ext cx="239100" cy="1912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949" y="2192833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849" y="2192833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4663" y="2192833"/>
            <a:ext cx="208425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геометрии 7 класса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длину и бесконечность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отрезок и прямая воспринимаются как одно и то же. Важно помнить: отрезок имеет два конца, а прямая не ограничена и продолжается в обе стороны.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11425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читают транспортир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часто появляется, если взять не ту шкалу или поставить центр не в вершину угла. Перед измерением нужно проверить нулевую отметку и положение сторон.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387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виды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и вертикальные углы легко перепутать на рисунке. Помогает простая проверка: смежные лежат на одной прямой, а вертикальные находятся напротив друг друга.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1885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Неточные обозначения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вершины треугольника подписаны неаккуратно, запись решения становится непонятной. Полезно сразу обозначать точки одинаково на рисунке и в тексте задачи.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геометрия начинается с точности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важно не только знать названия фигур, но и точно строить, измерять и сравнивать их. Именно аккуратность помогает увидеть свойства и решить задачу верно.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2026-05-29T03:16:40Z</dcterms:created>
  <dcterms:modified xsi:type="dcterms:W3CDTF">2026-05-29T03:16:40Z</dcterms:modified>
</cp:coreProperties>
</file>