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здоровый образ жизни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привычки для бодрости, учёбы и крепкого здоровья.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привычки в 5 классе: почему это важно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10–11 лет организм активно растёт, а уроков и домашних заданий становится больше. Поэтому особенно важно высыпаться, больше двигаться и питаться регулярно, чтобы сохранять силы дома и в школе.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693" y="2241581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4981" y="2237181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17237" y="2264451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18462" y="2254731"/>
            <a:ext cx="218700" cy="1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28756" y="2237181"/>
            <a:ext cx="200813" cy="229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составляющие здорового образа жизни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даёт организму энергию и строительный материал для роста. Важно есть разнообразно: включать овощи, фрукты, каши, молочные продукты, мясо, рыбу и пить достаточно воды.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помогает укреплять мышцы, поддерживать осанку и лучше переносить учебную нагрузку. Подойдут прогулки, игры, спорт, зарядка и любые безопасные подвижные занятия.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сон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организм восстанавливается, а мозг лучше запоминает новое. Если ложиться спать вовремя, утром легче вставать, а на уроках проще сосредоточиться и не уставать.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гигиена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защищает от микробов и помогает чувствовать себя опрятно. Регулярные умывание, мытьё рук, чистка зубов и чистая одежда — часть заботы о здоровье.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распорядок помогает не спешить и распределять силы в течение дня. Когда есть время для учёбы, отдыха, еды и сна, организм работает спокойнее и увереннее.
</a:t>
            </a:r>
            <a:endParaRPr lang="en-US" sz="92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 рационе школьника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Школьнику полезны овощи, фрукты, каши, супы, молочные продукты, яйца, рыба и мясо. Такой рацион помогает расти, учиться и дольше сохранять сытость.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стоит ограничивать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Сладости, чипсы, фастфуд и газированные напитки лучше оставлять на редкие случаи. Они быстро дают энергию, но почти не насыщают и не приносят организму пользы.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движения нужно школьнику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активность полезна не только на уроках физкультуры, но и дома, на улице и на переменах.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ребёнок к 60 минутам и больше, тем лучше поддерживаются выносливость, настроение и работоспособность.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физической активности для детей школьного возраста; 60 минут в день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8274" y="1297877"/>
            <a:ext cx="159017" cy="2544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2960" y="2027176"/>
            <a:ext cx="249618" cy="1996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2960" y="2704129"/>
            <a:ext cx="249618" cy="2496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2960" y="3431014"/>
            <a:ext cx="249618" cy="19969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2960" y="4107976"/>
            <a:ext cx="249618" cy="2496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движения подходят пятикласснику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163853" y="1297888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и 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ходьба — самый доступный способ больше двигаться каждый день. Она помогает размяться после уроков, проветрить голову и без перегрузки поддерживать хорошее самочувствие.
</a:t>
            </a:r>
            <a:endParaRPr lang="en-US" sz="799" dirty="0"/>
          </a:p>
        </p:txBody>
      </p:sp>
      <p:sp>
        <p:nvSpPr>
          <p:cNvPr id="13" name="Text 3"/>
          <p:cNvSpPr txBox="1"/>
          <p:nvPr/>
        </p:nvSpPr>
        <p:spPr>
          <a:xfrm>
            <a:off x="2167209" y="1999802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и самокат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Катание развивает выносливость, координацию и умение держать равновесие. При этом важно выбирать безопасное место и соблюдать правила дорожного движения.
</a:t>
            </a:r>
            <a:endParaRPr lang="en-US" sz="799" dirty="0"/>
          </a:p>
        </p:txBody>
      </p:sp>
      <p:sp>
        <p:nvSpPr>
          <p:cNvPr id="14" name="Text 4"/>
          <p:cNvSpPr txBox="1"/>
          <p:nvPr/>
        </p:nvSpPr>
        <p:spPr>
          <a:xfrm>
            <a:off x="2167209" y="2701720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Игровой спорт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Футбол, баскетбол и подвижные игры тренируют ловкость, скорость реакции и умение работать в команде. Такие занятия особенно полезны для школьников, которым трудно долго сидеть без движения.
</a:t>
            </a:r>
            <a:endParaRPr lang="en-US" sz="799" dirty="0"/>
          </a:p>
        </p:txBody>
      </p:sp>
      <p:sp>
        <p:nvSpPr>
          <p:cNvPr id="15" name="Text 5"/>
          <p:cNvSpPr txBox="1"/>
          <p:nvPr/>
        </p:nvSpPr>
        <p:spPr>
          <a:xfrm>
            <a:off x="2167209" y="3403637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с собственным весом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Приседания, наклоны, отжимания и планка не требуют сложного инвентаря. Короткая домашняя разминка помогает проснуться, укрепляет мышцы и снимает напряжение после сидения.
</a:t>
            </a:r>
            <a:endParaRPr lang="en-US" sz="799" dirty="0"/>
          </a:p>
        </p:txBody>
      </p:sp>
      <p:sp>
        <p:nvSpPr>
          <p:cNvPr id="16" name="Text 6"/>
          <p:cNvSpPr txBox="1"/>
          <p:nvPr/>
        </p:nvSpPr>
        <p:spPr>
          <a:xfrm>
            <a:off x="2163866" y="4105560"/>
            <a:ext cx="1632386" cy="634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и плавание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и плавание одновременно развивают координацию, гибкость и дыхание. Они подходят многим детям, потому что сочетают пользу для здоровья с интересным и увлекательным занятием.
</a:t>
            </a:r>
            <a:endParaRPr lang="en-US" sz="79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экранное время: что влияет на самочувствие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привычки вечером отражаются на утреннем состоянии и внимании на уроках.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сон и меньшее экранное время вечером помогают легче просыпаться и внимательнее работать на уроках.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нормы режима дня и рекомендации по здоровому сну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школьника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обычный день пятиклассника: утро, учёба, вечер и подготовка ко сну.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и чистота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перед едой, после улицы и после туалета помогает уменьшить риск попадания микробов в организм. Эта привычка занимает немного времени, но заметно влияет на здоровье.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 важно умываться, чистить зубы два раза в день, следить за чистой одеждой и аккуратными ногтями. Такие простые действия формируют опрятность и уверенность в себе.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Проветриваемая комната, чистый стол и порядок в рюкзаке тоже имеют значение. В чистом и свежем пространстве легче сосредоточиться, учиться и чувствовать себя комфортно.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Настроение, отдых и спокойствие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самочувствие зависит не только от тела, но и от эмоций. Сон, прогулки, игры и любимые занятия помогают снизить усталость, снять напряжение и вернуть силы после насыщенного дня.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долго волнуется или сильно переутомляется, ему сложнее запоминать новое и сохранять внимание. Спокойный отдых, общение с близкими и короткие паузы помогают чувствовать себя увереннее.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полезные привычки влияют на энергию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самочувствие также влияет обед в школе и короткая прогулка после уроков.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сон, завтрак и движение помогают держать энергию стабильной; при недосыпе и пропуске еды усталость растёт к концу недели.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 учебной презентации.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питьевой режим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мозгу работать внимательнее, а телу — поддерживать нормальную температуру. Если пить мало, быстрее появляется усталость, сухость во рту и головная боль.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 лучше небольшими порциями в течение дня, а не ждать сильной жажды. На уроках удобно делать несколько глотков во время перемен и после активных игр.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вода — самый подходящий вариант для ежедневного питья. Несладкий чай тоже подойдёт, если он не слишком крепкий и не заменяет собой весь водный режим.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напитки, морсы с большим количеством сахара и энергетики не стоит пить каждый день. Они не заменяют воду и могут быстро давать ложное чувство бодрости.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вредные привычки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действия поддерживают силы и помогают сосредоточиться, а какие, наоборот, мешают самочувствию.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работают в системе: даже небольшие ежедневные действия дают заметный эффект, если повторяются регулярно.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здорового образа жизни.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заменить вредную привычку полезной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распознать причину и выбрать более полезное действие вместо привычного.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движении и спорте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бегом, игрой или тренировкой нужна разминка: она разогревает мышцы, улучшает подвижность суставов и помогает избежать травм. Начинать лучше спокойно, без резких рывков.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велосипеда, самоката и роликов важно надевать шлем и, по возможности, защиту для локтей и коленей. Особенно это полезно во дворе, на площадке и рядом с дорогой.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появилась боль, головокружение, тошнота или сильная одышка, нагрузку нужно сразу остановить. После этого следует отдохнуть, спокойно подышать и сообщить взрослому.
</a:t>
            </a:r>
            <a:endParaRPr lang="en-US" sz="11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здоровый день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паузы между делами помогают не переутомляться и лучше возвращаться к учёбе.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день сбалансирован, нагрузка распределяется ровнее: хватает сил и на уроки, и на восстановление, и на свободное время.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модель распорядка дня для учебной презентации.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50" y="1691042"/>
            <a:ext cx="4017300" cy="266381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друзья помогают сохранять привычки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75425" y="2279713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дома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есть понятный режим, ребёнку легче вовремя ложиться спать, завтракать и не забывать про воду. Совместные ужины и прогулки делают полезные привычки привычной частью дня.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75425" y="3654038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тоже важны напоминания и хороший пример. Если друзья вместе двигаются на переменах, делают перерыв от экрана и обсуждают самочувствие, полезные действия закрепляются быстрее.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037" y="2241581"/>
            <a:ext cx="172125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6037" y="2242581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47697" y="2237181"/>
            <a:ext cx="157781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27406" y="2237181"/>
            <a:ext cx="200813" cy="229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28756" y="2237181"/>
            <a:ext cx="200813" cy="229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здорового дня для пятиклассника
</a:t>
            </a:r>
            <a:endParaRPr lang="en-US" sz="2000" dirty="0"/>
          </a:p>
        </p:txBody>
      </p:sp>
      <p:sp>
        <p:nvSpPr>
          <p:cNvPr id="16" name="Text 2"/>
          <p:cNvSpPr txBox="1"/>
          <p:nvPr/>
        </p:nvSpPr>
        <p:spPr>
          <a:xfrm>
            <a:off x="406750" y="26072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сон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Ложиться и вставать примерно в одно и то же время. Так утром легче просыпаться, а днём проще сохранять внимание на уроках.
</a:t>
            </a:r>
            <a:endParaRPr lang="en-US" sz="928" dirty="0"/>
          </a:p>
        </p:txBody>
      </p:sp>
      <p:sp>
        <p:nvSpPr>
          <p:cNvPr id="17" name="Text 3"/>
          <p:cNvSpPr txBox="1"/>
          <p:nvPr/>
        </p:nvSpPr>
        <p:spPr>
          <a:xfrm>
            <a:off x="22160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приём пищи помогает начать день без слабости и сильного голода. Лучше выбирать привычные и сытные продукты, а не только сладкое.
</a:t>
            </a:r>
            <a:endParaRPr lang="en-US" sz="928" dirty="0"/>
          </a:p>
        </p:txBody>
      </p:sp>
      <p:sp>
        <p:nvSpPr>
          <p:cNvPr id="18" name="Text 4"/>
          <p:cNvSpPr txBox="1"/>
          <p:nvPr/>
        </p:nvSpPr>
        <p:spPr>
          <a:xfrm>
            <a:off x="4017238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течение дня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глотки воды между уроками и после активности помогают не уставать так быстро. Ждать сильной жажды не стоит.
</a:t>
            </a:r>
            <a:endParaRPr lang="en-US" sz="928" dirty="0"/>
          </a:p>
        </p:txBody>
      </p:sp>
      <p:sp>
        <p:nvSpPr>
          <p:cNvPr id="19" name="Text 5"/>
          <p:cNvSpPr txBox="1"/>
          <p:nvPr/>
        </p:nvSpPr>
        <p:spPr>
          <a:xfrm>
            <a:off x="5818463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не меньше часа активности: прогулка, подвижные игры, физкультура или зарядка дома. Движение улучшает настроение и помогает осанке.
</a:t>
            </a:r>
            <a:endParaRPr lang="en-US" sz="928" dirty="0"/>
          </a:p>
        </p:txBody>
      </p:sp>
      <p:sp>
        <p:nvSpPr>
          <p:cNvPr id="20" name="Text 6"/>
          <p:cNvSpPr txBox="1"/>
          <p:nvPr/>
        </p:nvSpPr>
        <p:spPr>
          <a:xfrm>
            <a:off x="7619812" y="2602875"/>
            <a:ext cx="11334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руки, чистить зубы, делать перерывы от экрана и спокойно отдыхать вечером. Эти простые действия поддерживают силы и порядок дня.
</a:t>
            </a:r>
            <a:endParaRPr lang="en-US" sz="9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привычки сильнее всего влияют на самочувствие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привычки с меньшим влиянием становятся важными, когда они входят в ежедневный распорядок.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питание и движение дают самый заметный эффект, а режим дня и гигиена поддерживают его каждый день.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оценка для учебной презентации.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начинается с простых привычек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каждый день вовремя есть, двигаться, спать и соблюдать чистоту, сил становится больше, а учёба и общение даются легче. Забота о себе начинается с маленьких, но регулярных шагов.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2026-05-20T21:58:29Z</dcterms:created>
  <dcterms:modified xsi:type="dcterms:W3CDTF">2026-05-20T21:58:29Z</dcterms:modified>
</cp:coreProperties>
</file>