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чувства и учимся говорить о них.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чувства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подсказывают, что нам нравится, что беспокоит и что хочется изменить. Если замечать их вовремя, легче понять себя, спокойно сказать о переживаниях и лучше понять других.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чувствах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 веселье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появляется, когда что-то получается, нас хвалят или рядом любимые люди. Она делает голос звонким, а движения — лёгкими и быстрыми.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Приятные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Подарок, удачная игра и встреча с другом часто вызывают весёлую радость. Такие моменты хочется запомнить и повторить ещё раз.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её 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Радостного человека легко узнать по сияющим глазам, улыбке и желанию делиться хорошим настроением. Хочется смеяться, играть и звать друзей.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часто приходит, когда что-то не удалось или кто-то, кого мы любим, оказался далеко. В такие минуты хочется тишины и доброго слова.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бывает грустно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грустного человека движения становятся медленнее, голос — тише, а взгляд — ниже. Кажется, будто хочется спрятаться в тёплый уголок.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она выглядит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не плохая и не вредная. Она как будто просит заботы, отдыха и ласки, чтобы стало чуть легче.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просит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посидят, обнимут или скажут что-то доброе, грусть обычно становится мягче. Помощь и внимание очень помогают ей пройти.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 и раздражение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 появляется, когда что-то мешает, ломается или кто-то нарушает наши границы. Она словно говорит: «Стоп, мне это не подходит!»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приходит злость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чаще бывает слабее злости, но тоже заметно. Оно возникает, когда долго ждёшь, устал или что-то идёт не по плану.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раздражение отличается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может напрягаться, кулаки сжиматься, а брови — хмуриться. Иногда хочется топнуть ногой или громко возразить.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чувствуется в теле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 полезно заметить, но не выпускать как бурю. Лучше остановиться, подышать и выбрать безопасный способ показать своё несогласие.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 ней обращаться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тревога
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страх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помогает быть осторожнее. Он появляется, когда вокруг новое место, высокий шум или то, что пока непонятно и немного пугает.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тело реагирует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страхе сердце начинает биться быстрее, ладони могут стать влажными, а тело — будто замирает на месте. Это сигнал: надо быть внимательнее.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тревога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похожа на длительное беспокойство. Она может приходить ещё до события, когда мы только думаем о нём и не знаем, что будет.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успокоиться рядом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страшно, особенно важно оказаться рядом со взрослым. Помогают спокойный голос, знакомое место и понимание, что ты не один.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появляется внезапно: будто кто-то хлопнул в ладоши прямо за спиной. Это чувство возникает от сюрприза, новости или необычной находки.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стало неясно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удивление смешивается с растерянностью. Тогда нужно пару секунд, чтобы понять, что случилось, и спокойно отреагировать.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Приятное 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бывает приятным, например при подарке или неожиданной встрече. Тогда хочется улыбаться и скорее узнать, что произошло.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удивлены, глаза широко открываются, брови поднимаются, а рот может стать круглым. Лицо сразу рассказывает: «Вот это да!»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не равно поступок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живёт внутри, а поступок выбирает сам человек. Даже если очень сердишься, можно не обижать и не толкать других.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чувство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грустить, но не рвать тетрадь и не ломать игрушки. Важно остановиться и подумать, что поможет без вреда.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выбор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отличаем эмоцию от поступка, общаться становится спокойнее. Так легче решить проблему и не испортить отношения.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правило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чувства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949325" y="1850054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разные уровни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949325" y="2220700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чувство может быть совсем слабым или очень сильным. Его удобно представлять как шкалу от тихого шёпота до громкого барабана.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49325" y="3376229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и громкое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949325" y="3746875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раздражение заметить несложно: оно как шорох или шёпот. Сильная злость уже звучит громко и требует остановиться.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49325" y="4902404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дальше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949325" y="5273050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силу чувства, проще выбрать действие. Сначала оцени, насколько оно большое, а потом решай, что поможет успокоиться.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чувство в теле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6138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животе чувство часто ощущается как лёгкость, «бабочки» или, наоборот, тяжесть. Так тело подсказывает: внутри что-то изменилось.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137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 подсказывает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8896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груди эмоции могут чувствоваться теплом, сжатием или быстрым стуком сердца. Это заметно, когда радостно, тревожно или очень волнительно.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28895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Грудь реагирует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51654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горле иногда появляется комок, и говорить становится труднее. Такое бывает при грусти, обиде или сильном волнении перед важным разговором.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51653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Комок в горле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74412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лице чувства видны сразу: улыбка, слёзы, хмурые брови, удивлённые глаза. Лицо будто рассказывает о настроении без слов.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74411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показывает
</a:t>
            </a:r>
            <a:endParaRPr lang="en-US" sz="1200" dirty="0"/>
          </a:p>
        </p:txBody>
      </p:sp>
      <p:sp>
        <p:nvSpPr>
          <p:cNvPr id="16" name="Text 10"/>
          <p:cNvSpPr txBox="1"/>
          <p:nvPr/>
        </p:nvSpPr>
        <p:spPr>
          <a:xfrm>
            <a:off x="97170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Плечи, руки и ноги тоже выдают эмоцию. Тело может напрягаться, замирать или хотеть двигаться быстрее, если чувство стало сильным.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97169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движется иначе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→ чувство → реакция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ситуация может вызвать разные чувства у разных детей.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фраза помогает объяснить себя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 чувство как можно точнее. Вместо «мне плохо» попробуй выбрать слово: радость, грусть, злость, страх, удивление или спокойствие.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Выбери слово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добавь причину, чтобы тебя лучше поняли. Формула простая: «Я чувствую… потому что…». Она помогает говорить спокойно и без лишних догадок.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Скажи причину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просьбу или нужду. Например: «Я чувствую злость, потому что меня перебили. Пожалуйста, дай мне договорить». Так разговор становится яснее.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Попроси о помощи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 ждала прогулку, но пошёл дождь. Она расстроилась и тихо села у окна. Ей не хватало долгожданного плана, как будто любимую песню вдруг остановили на середине.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хватает важного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был уверен, что его команда победит. Но матч закончился иначе, и он нахмурился. Это разочарование: ожидание было одним, а реальность решила пошутить по-своему.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надежда не совпала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увидела в темноте странную тень и замерла. Потом оказалось, что это был плащ на стуле. Страх и осторожность похожи: оба просят смотреть внимательнее.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быть осторожным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Похожие, но не одинаковые чувства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выпустить чувство безопасно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безопасных способов помогают выражать эмоции без вреда себе и другим.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 спокойствию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Посчитай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 сосчитай до десяти. Счёт помогает отвлечься от сильного чувства и даёт голове маленькую паузу.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Расслабься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Напряги плечи, а потом отпусти их. После этого тело расслабляется, и злость или волнение становятся тише.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Вдохни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три медленных глубоких вдоха. Воздух входит спокойно, а тело будто говорит: «Можно не спешить».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Подсказки, которые помогают понять друга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02026" y="1252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человека многое подсказывают. Если речь стала тише, резче или короче обычного, возможно, ему сейчас не по себе.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702026" y="5581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 бережно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способ узнать точно — спросить спокойно. Один добрый вопрос помогает не угадывать вслепую и не делать поспешных выводов.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702026" y="44990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бывает очень говорящим. Когда человек молчит, не играет и избегает взгляда, он может переживать, смущаться или обижаться.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2702026" y="34167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позу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 движения заметны без слов. Если друг ссутулился, отвернулся или спрятал руки, ему, возможно, хочется побыть одному.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2702026" y="23345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лицо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тоже рассказывает историю. Хмурые брови, опущенные уголки губ или слёзы часто показывают грусть, обиду или усталость.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150" y="3714524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5130239"/>
            <a:ext cx="419400" cy="335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поддерживают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признания уже поддерживает. Она показывает, что чувства другого замечены, а не спрятаны под коврик.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Открываем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без нажима даёт выбор. Человек может говорить, молчать или просто посидеть рядом, если пока не готов к разговору.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делом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помощи делает рядом надёжнее. Иногда достаточно принести воду, позвать взрослого или спокойно постоять рядом.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ответ на ситуацию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можно менять: башня из кубиков, отказ в игре, новая школа, сюрприз.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Словарик, который всегда под рукой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1524925" y="1372261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Обратись к взрослому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1524925" y="1685711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 взрослого помочь назвать чувство, если внутри слишком шумно. Учитель, родитель или школьный психолог могут спокойно выслушать и подсказать, что делать дальше.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1524925" y="2376180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Запомни слова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1524925" y="268963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 рядом свой словарик чувств. В нём могут жить радость, грусть, злость, страх, удивление и спокойствие — целая команда помощников.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1524925" y="338009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Заметь подсказки
</a:t>
            </a:r>
            <a:endParaRPr lang="en-US" sz="1400" dirty="0"/>
          </a:p>
        </p:txBody>
      </p:sp>
      <p:sp>
        <p:nvSpPr>
          <p:cNvPr id="20" name="Text 7"/>
          <p:cNvSpPr txBox="1"/>
          <p:nvPr/>
        </p:nvSpPr>
        <p:spPr>
          <a:xfrm>
            <a:off x="1524925" y="369354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Сравни, что происходит в теле и в мыслях. Иногда чувство легче узнать по комку в горле, улыбке, сжатым кулакам или желанию спрятаться.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524925" y="438401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Дай имя
</a:t>
            </a:r>
            <a:endParaRPr lang="en-US" sz="1400" dirty="0"/>
          </a:p>
        </p:txBody>
      </p:sp>
      <p:sp>
        <p:nvSpPr>
          <p:cNvPr id="22" name="Text 9"/>
          <p:cNvSpPr txBox="1"/>
          <p:nvPr/>
        </p:nvSpPr>
        <p:spPr>
          <a:xfrm>
            <a:off x="1524925" y="469746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Названное чувство уже не кажется таким большим. Когда у эмоции появляется имя, ею легче управлять и её проще объяснить другим.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1524925" y="5387938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Не стесняйся помощи
</a:t>
            </a:r>
            <a:endParaRPr lang="en-US" sz="1400" dirty="0"/>
          </a:p>
        </p:txBody>
      </p:sp>
      <p:sp>
        <p:nvSpPr>
          <p:cNvPr id="24" name="Text 11"/>
          <p:cNvSpPr txBox="1"/>
          <p:nvPr/>
        </p:nvSpPr>
        <p:spPr>
          <a:xfrm>
            <a:off x="1524925" y="5701388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трудно, не оставайся один. Попросить помощи — это не слабость, а умный способ позаботиться о себе.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становятся понятнее, когда мы умеем замечать их, называть и выбирать безопасный поступок. Если трудно, рядом всегда может быть взрослый помощник. И это совершенно нормально.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можно понять и с ними справиться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2026-07-25T20:29:58Z</dcterms:created>
  <dcterms:modified xsi:type="dcterms:W3CDTF">2026-07-25T20:29:58Z</dcterms:modified>
</cp:coreProperties>
</file>