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в игровой уголок на уроке немецкого языка?
</a:t>
            </a:r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Играть, говорить по-немецки и учить слова без скучной зубрёжки.
</a:t>
            </a:r>
            <a:endParaRPr lang="en-US" sz="2816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дети 3 класса быстрее запоминают слова, потому что видят предмет, берут его в руки и сразу используют в действии. Так язык становится понятным, а короткие фразы звучат естественно и уверенно.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зона помогает учить немецкий легко и живо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игры для запоминания немецких слов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Пазлы и картинки помогают вспомнить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34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собирает картинку и называет изображённый предмет по-немецки. Так слово связывается с образом, а не с длинным списком для заучивания. Особенно хорошо запоминаются der Ball, die Puppe и das Auto.
</a:t>
            </a:r>
            <a:endParaRPr lang="en-US" sz="97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 и лото делают повторение незаметным
</a:t>
            </a:r>
            <a:pPr algn="l" indent="0" marL="0">
              <a:lnSpc>
                <a:spcPct val="100000"/>
              </a:lnSpc>
              <a:buNone/>
            </a:pPr>
            <a:r>
              <a:rPr lang="en-US" sz="3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мемори дети ищут пары картинок, а в лото быстро узнают знакомые слова. Игра идёт спокойно, но внимание работает очень активно. Постепенно в памяти остаются der Würfel, die Katze и другие новые слова.
</a:t>
            </a:r>
            <a:endParaRPr lang="en-US" sz="953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превращают стол в маленький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3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карточки, карандаши и картинки с немецкими словами. Ребёнок рассматривает их, раскладывает по группам и повторяет названия вслух. Учёба выглядит как игра, а не как строгий опрос у доски.
</a:t>
            </a:r>
            <a:endParaRPr lang="en-US" sz="9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Куклы, машинки, кубики и мячики помогают оживить урок. Дети называют предметы по-немецки и сразу используют слова в коротких фразах, не торопясь и без лишнего напряжения.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 тоже легко становятся героями игры: der Bleistift, das Heft, der Kuli, das Buch, der Rucksack. Так тема Schule повторяется не по списку, а через действие и показ.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можно взять в руки, слово запоминается быстрее. Дети сравнивают вещи, находят нужную карточку и спокойно повторяют лексику вслух, как будто собирают свой маленький немецкий набор.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игрушками и предметами класса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магазине, кафе или семье дети примеряют роли и говорят короткими репликами. Фразы Ich kaufe ..., Was kostet das? и Ich möchte ... звучат естественно, потому что сразу нужны в действии.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Сюжет можно менять: сегодня это поезд, завтра школа или дом. Новые роли помогают вставлять Bitte, hier!, Danke schön! и другие вежливые выражения без скучного повторения.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Сюжетные игры по-немецки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настольных играх дети считают ходы и повторяют числа от eins до zehn. Так счёт звучит не отдельно, а вместе с действием и ожиданием своего хода.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Домино, лото и кубик с заданиями подходят для коротких и понятных раундов. Правила держат внимание и не дают игре превратиться в шумную беготню.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Когда ребёнок ждёт ответ партнёра, он учится слушать и не перебивать. Это полезно не только для немецкого, но и для всей работы на уроке.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Результат игры тоже важен: выигрыш и проигрыш принимаются спокойно. Детям легче соблюдать правила, если они заранее понятны и повторены простыми словами.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правилами и счёт на немецком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игру для урока немецкого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выбор занятия помогает связать тему, материалы, фразы и действие в одной игре.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дети по очереди задают вопрос, показывают картинку и называют слово. Так каждый получает время говорить и слышать ответ без спешки и путаницы.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удобно распределить роли: кто показывает карточку, кто отвечает, а кто проверяет порядок ходов. Тогда все заняты делом и никто не скучает у края стола.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Ich bin dran., Du bist dran., Bitte., Danke. и Hier ist ... помогают вежливо менять очередность. Они звучат коротко, понятно и очень пригодятся на следующем задании.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вдвоём и в группе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Дети рисуют, лепят и делают аппликации, а потом подписывают работу короткими словами. Темы Farben, Tiere и Familie делают задание понятным и очень наглядным.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 время творчества удобно назвать рисунок, выбрать цвет и показать готовую работу однокласснику. Так слова Schule и Meine Spielsachen переходят из тетради прямо в живую речь.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 творчество на немецком языке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Книги с картинками помогают понять слово не по переводу, а по смыслу. Дети замечают знакомые предметы и легче удерживают их в памяти.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Короткие истории можно читать хором, по одному слову или с остановками для повторения. Это делает чтение спокойным и понятным даже для начинающих.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 картинке легко составить очень короткое предложение: Das ist ein Hund. Das ist meine Puppe. Ich sehe einen Ball. Речь получается простой, но настоящей.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Такие задания развивают внимание, слух и устную речь одновременно. Ребёнок не просто смотрит на картинку, а учится связывать её с немецкими словами и фразами.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картинок и коротких историй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слушаем команду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произносит короткое слово: komm, geh, spring, lauf или steh. Дети сначала слушают, а потом повторяют движение спокойно и без спешки.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Показываем действие телом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команда сразу превращается в движение. Ребёнок идёт, прыгает или замирает, а слово запоминается через действие, а не только через повторение.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Играем с мячом и кругом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мяч передают по кругу или бросают по очереди. Так дети слышат команды несколько раз и тренируют реакцию в весёлой обстановке.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без лишней сложности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раундов слова становятся знакомыми. Движение помогает удержать глаголы в памяти и делает повторение живым, коротким и понятным для третьеклассников.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игры с командами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1677" y="1602393"/>
            <a:ext cx="198271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и чистые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карточки перед началом игры проверяют: они должны быть чистыми, целыми и без острых краёв. Это помогает избежать случайных царапин и лишних проблем.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проход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проходах не ставят коробки, стулья и крупные предметы. Когда вокруг достаточно места, дети могут спокойно двигаться, не спотыкаясь и не толкая друг друга.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детали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элементы хранят отдельно от опасных предметов и только под присмотром взрослого. Так легче быстро найти нужную вещь и не потерять её во время игры.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после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занятия все предметы возвращают на свои места: в коробки, на полки или в контейнеры. Аккуратный уголок остаётся готовым для следующей группы детей.
</a:t>
            </a:r>
            <a:endParaRPr lang="en-US" sz="1328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 игровой зоне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867"/>
            <a:ext cx="3093900" cy="25500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Шишки, листья и камешки удобно сортировать по размеру и цвету. Дети называют признаки простыми словами: groß, klein, rot, grün, rund. Получается спокойная игра с внимательным взглядом.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материалы можно считать, раскладывать парами или группами. Ребёнок не просто перебирает находки, а сразу проговаривает слова вслух, поэтому новая лексика запоминается естественно и без скуки.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природными материалами и немецкими словами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Дети учатся узнавать и произносить новые слова, а также различать их на слух. Короткие реплики вроде Hallo!, Tschüss! и Danke! помогают говорить увереннее.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Постепенно дети строят очень короткие фразы и отвечают по образцу. Это делает речь понятной, а школьный немецкий — не страшным, а вполне дружелюбным.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играх появляются простые просьбы и ответы: Bitte!, Ich habe ..., Ich möchte .... Ребёнок учится попросить предмет, ответить на вопрос и поблагодарить собеседника.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дети учатся делать на немецком языке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63" y="3431570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494" y="3454975"/>
            <a:ext cx="324602" cy="2596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77" y="1731934"/>
            <a:ext cx="317232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4379" y="1744390"/>
            <a:ext cx="328860" cy="29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6202" y="1759006"/>
            <a:ext cx="328860" cy="2630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764" y="3831926"/>
            <a:ext cx="3621582" cy="943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творчества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Карандаши, бумага и безопасные ножницы нужны для рисования, аппликаций и подписей. Так дети соединяют немецкое слово с собственным рисунком или поделкой.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696895" y="3831924"/>
            <a:ext cx="3621582" cy="943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Домино, кубики и простые настольные игры делают повторение активным и понятным. В них удобно считать, ждать свой ход и говорить короткие фразы по-немецки.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96159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для сюжетов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Куклы, машинки и кубики помогают разыгрывать знакомые ситуации. С их помощью легко повторять слова по темам игрушек, семьи и простых действий.
</a:t>
            </a:r>
            <a:endParaRPr lang="en-US" sz="1318" dirty="0"/>
          </a:p>
        </p:txBody>
      </p:sp>
      <p:sp>
        <p:nvSpPr>
          <p:cNvPr id="12" name="Text 3"/>
          <p:cNvSpPr txBox="1"/>
          <p:nvPr/>
        </p:nvSpPr>
        <p:spPr>
          <a:xfrm>
            <a:off x="3240175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 картинками
</a:t>
            </a:r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книжки и карточки с рисунками поддерживают тему урока и помогают рассматривать слова в понятном контексте. Ребёнок видит образ и быстрее вспоминает его название.
</a:t>
            </a:r>
            <a:endParaRPr lang="en-US" sz="1169" dirty="0"/>
          </a:p>
        </p:txBody>
      </p:sp>
      <p:sp>
        <p:nvSpPr>
          <p:cNvPr id="13" name="Text 4"/>
          <p:cNvSpPr txBox="1"/>
          <p:nvPr/>
        </p:nvSpPr>
        <p:spPr>
          <a:xfrm>
            <a:off x="6091998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 словами удобно использовать для лото, мемори и парных заданий. Они помогают повторять лексику по темам школы, животных, цветов и чисел.
</a:t>
            </a:r>
            <a:endParaRPr lang="en-US" sz="1318" dirty="0"/>
          </a:p>
        </p:txBody>
      </p:sp>
      <p:sp>
        <p:nvSpPr>
          <p:cNvPr id="14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материалы чаще всего есть в уголке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чтение и рассматривание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подвижной игры детям полезно ненадолго замедлиться. Они читают мини-книжки, раскрашивают картинки или рассматривают карточки, а новые слова закрепляются спокойно и без суеты.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повторение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режим особенно хорош в конце урока. Ребёнок может шёпотом повторять слова, вспоминать фразы и готовиться к следующему заданию, не мешая остальным.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уголке нужна тишина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шагов помогает завершить занятие спокойно и аккуратно.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Одним детям нравится строить из кубиков и придумывать город, другим — рисовать и подписывать рисунки. В уголке легко найти занятие по настроению.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Для спокойных детей подходят карточки, книги и раскраски, а для активных — игры с движением и командами. Никто не скучает, даже если стиль работы разный.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паре удобно говорить по очереди, а в группе — распределять роли и помогать друг другу вспомнить слово. Так дети учатся сотрудничать без споров.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Разнообразие заданий делает урок понятным и доброжелательным. Ребёнок выбирает посильный формат и смелее использует немецкие слова, даже если пока говорит очень коротко.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ребёнка свой любимый вид игры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магазине дети продают игрушки, называют цену и вежливо просят товар. В такой игре одновременно тренируются слова, счёт и простые реплики.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городе из кубиков можно расселить машины, домики и животных, а потом описать, где что стоит. Здесь соединяются творчество, пространственные слова и разговор.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Урок для кукол или мини-кафе позволяет разыгрывать сценки с приветствием, заказом и прощанием. Каждый раз сюжет меняется, поэтому игра не надоедает.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игр для урока немецкого языка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— значит учить немецкий с интересом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Игровой уголок помогает третьеклассникам говорить по-немецки смелее: через движение, карточки, диалог и простые задания. Когда всё понятно и безопасно, учёба получается почти как приключение.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2026-05-25T03:55:20Z</dcterms:created>
  <dcterms:modified xsi:type="dcterms:W3CDTF">2026-05-25T03:55:20Z</dcterms:modified>
</cp:coreProperties>
</file>