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Москвы и Подмосковья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люди, техника и правила работают вместе.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часть жизни региона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Москвы и Подмосковья соединяют природу и хозяйство: они защищают среду, дают сырьё и проходят путь от участка до готового продукта.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нужен лес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делают бумагу, мебель, упаковку и строительные материалы. Поэтому лес связан с повседневной жизнью почти каждого человека.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из леса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 от пыли, удерживает влагу в почве и помогает сохранять более мягкий климат в жаркое время года.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защита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дают тень, прохладу и уменьшают шум, поэтому лес ценят не только в природе, но и рядом с городами.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для людей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лес — место жизни, питания и укрытия, где сохраняются гнёзда, норы и кормовые участки.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существ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тропы и поляны используют для прогулок, наблюдений и отдыха, если соблюдать правила поведения и не вредить природе.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отдыха
</a:t>
            </a:r>
            <a:endParaRPr lang="en-US" sz="8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леса Москвы и области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вдали от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лесные массивы в области чаще расположены дальше от плотной городской застройки и основных транспортных магистралей, где меньше антропогенная нагрузка.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Лесопарковый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Москвы есть лесопарковые зоны, которые особенно важны для отдыха, прогулок и защиты городской среды от перегрева и пыли.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участки имеют охранный статус: там ограничивают вырубку, костры и шум, чтобы сохранить редкие виды и ценные экосистемы.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лесов показывает неравномерное распределение: густые массивы чередуются с более открытыми участками и застроенными территориями.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леса встречаются в регионе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широко распространены сосновые леса. Сосна хорошо растёт на песчаных почвах, укрепляет их и часто встречается в сухих местах.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 смешанные насаждения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Еловые и смешанные леса занимают влажные участки. Они создают густой полог, сохраняют прохладу и защищают почву от пересыхания.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 осина быстро поселяются на открытых площадях после нарушений. Такие породы помогают лесу восстанавливаться и удерживать пространство.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для региона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 липа встречаются реже, но делают лес разнообразнее. Их древесина и кроны ценятся, а сами деревья поддерживают биоразнообразие.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5029" y="2278699"/>
            <a:ext cx="278775" cy="371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лес даёт обществу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задерживает пыль, улавливает часть загрязнений и улучшает качество воздуха. Даже небольшие лесные массивы заметно влияют на городскую среду.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ослабляют силу ветра и уменьшают уличный шум. Поэтому рядом с лесом и лесополосами людям комфортнее жить и отдыхать.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 влага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создают тень, а почва под лесом дольше сохраняет влагу. Это помогает природе переживать жаркие периоды и засуху.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живут птицы, насекомые и звери, которым нужны корм, укрытие и место размножения. Без леса многие виды теряют среду обитания.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лесной комплекс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от управления лесом до сохранения новых насаждений.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заготавливают древесину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правилах лесопользования и требованиях к сохранению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после использования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после использования древесины на участке.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 — предупредить ослабление насаждений и снизить риск пожаров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уходе за лесом особенно важны профилактика и своевременное реагирование.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Лесохозяйственная практика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предотвращают лесные пожары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пожароопасный сезон сочетаются запреты, наблюдение, оповещение и оперативное тушение.
</a:t>
            </a:r>
            <a:endParaRPr lang="en-US" sz="8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заражённое дерево может стать очагом распространения вредителей.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опасны тем, что быстро ослабляют целые участки леса.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Лесопатологические наблюдения и материалы лесной охраны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лесом должно идти без перерывов.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 особенно важен в пожароопасный сезон и после ветровалов.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мониторинга лесов и лесная охрана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перерабатывают древесину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Древесину перерабатывают поэтапно: сначала получают пиломатериалы, затем листовые и бумажные материалы, а отходы возвращают в производство или энергетику.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ресурс проходит несколько стадий переработки, поэтому ценность древесины растёт на каждом этапе.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переработке древесины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дерева к продукту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 не только технологический путь, но и рост добавленной ценности: из одного ствола получают сразу несколько групп продукции.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идёт переработка, тем больше полезных продуктов можно получить из одного дерева.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переработки древесины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лесном комплексе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 следит за состоянием участков, организует обходы и помогает выполнять правила лесопользования. Он первым замечает нарушения, сухостой и участки, где нужен уход.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леса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 технолог планируют работы, выбирают способы заготовки и переработки, контролируют качество продукции. Их решения помогают использовать древесину рационально и без лишних потерь.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контроль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Вальщик, тракторист и водитель лесовоза работают в поле: они валят деревья, вывозят древесину и доставляют её на переработку. Здесь особенно важны точность и безопасность.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лесу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лесопилки и специалисты по переработке превращают брёвна в доски, плиты, бумагу и картон. От их работы зависит, насколько полно используется сырьё.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древесины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и специалист по восстановлению леса отвечают за защиту и возобновление ресурсов. Один спасает лес от огня, другой помогает вырастить новый.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восстановление
</a:t>
            </a:r>
            <a:endParaRPr lang="en-US" sz="8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" y="1784202"/>
            <a:ext cx="3276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508" y="1779515"/>
            <a:ext cx="2808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55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0958" y="1803106"/>
            <a:ext cx="357600" cy="3178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4783" y="1779515"/>
            <a:ext cx="280800" cy="374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технологии помогают в лесу
</a:t>
            </a:r>
            <a:endParaRPr lang="en-US" sz="1812" dirty="0"/>
          </a:p>
        </p:txBody>
      </p:sp>
      <p:sp>
        <p:nvSpPr>
          <p:cNvPr id="16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7" name="Text 2"/>
          <p:cNvSpPr txBox="1"/>
          <p:nvPr/>
        </p:nvSpPr>
        <p:spPr>
          <a:xfrm>
            <a:off x="36002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 валки и трелёвки позволяет работать точнее, чем вручную, и меньше повреждать подрост, почву и соседние деревья на делянке.
</a:t>
            </a:r>
            <a:endParaRPr lang="en-US" sz="988" dirty="0"/>
          </a:p>
        </p:txBody>
      </p:sp>
      <p:sp>
        <p:nvSpPr>
          <p:cNvPr id="18" name="Text 3"/>
          <p:cNvSpPr txBox="1"/>
          <p:nvPr/>
        </p:nvSpPr>
        <p:spPr>
          <a:xfrm>
            <a:off x="2065448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помогает прокладывать маршруты, отмечать границы участков и не заходить на территории, где работы временно запрещены.
</a:t>
            </a:r>
            <a:endParaRPr lang="en-US" sz="988" dirty="0"/>
          </a:p>
        </p:txBody>
      </p:sp>
      <p:sp>
        <p:nvSpPr>
          <p:cNvPr id="19" name="Text 4"/>
          <p:cNvSpPr txBox="1"/>
          <p:nvPr/>
        </p:nvSpPr>
        <p:spPr>
          <a:xfrm>
            <a:off x="3770871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изменения на больших площадях, поэтому лесники быстрее замечают пожары, вырубки и ветровалы.
</a:t>
            </a:r>
            <a:endParaRPr lang="en-US" sz="988" dirty="0"/>
          </a:p>
        </p:txBody>
      </p:sp>
      <p:sp>
        <p:nvSpPr>
          <p:cNvPr id="20" name="Text 5"/>
          <p:cNvSpPr txBox="1"/>
          <p:nvPr/>
        </p:nvSpPr>
        <p:spPr>
          <a:xfrm>
            <a:off x="547629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брёвен на лесопилке ускоряет распределение сырья по размерам и качеству, а значит, уменьшает отходы при распиле.
</a:t>
            </a:r>
            <a:endParaRPr lang="en-US" sz="988" dirty="0"/>
          </a:p>
        </p:txBody>
      </p:sp>
      <p:sp>
        <p:nvSpPr>
          <p:cNvPr id="21" name="Text 6"/>
          <p:cNvSpPr txBox="1"/>
          <p:nvPr/>
        </p:nvSpPr>
        <p:spPr>
          <a:xfrm>
            <a:off x="7181722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пожара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системы наблюдения подают сигнал при дыме или резком росте температуры, что особенно важно в сухую погоду.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 лесу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создают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выделяют там, где нужно сохранить редкие виды, старые деревья и природные сообщества, чувствительные к любому вмешательству человека.
</a:t>
            </a:r>
            <a:endParaRPr lang="en-US" sz="1075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действуют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участках ограничивают рубки, движение транспорта, разведение костров и громкие работы, чтобы не тревожить животных и не разрушать почву.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должны ходить по тропам, не ломать ветки, не мусорить и не шуметь. Простые правила помогают сохранить лес в естественном состоянии.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зоны показывают, что лес ценен не только как источник древесины, но и как место, где сохраняется природа для будущих поколений.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миф или правда?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Рубка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 после рубки сразу посадить деревья, вреда не будет. Правда: нужен ещё выбор правильного участка, учёт почвы, защита молодых посадок и последующий уход.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лес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проверки: что лес даёт людям, кроме древесины? Подумайте о чистом воздухе, прохладе, воде, отдыхе, домах для животных и защите почв.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тушит лесные пожары и зачем нужны посадки молодых деревьев? Ответы помогают понять, как связаны охрана, восстановление и устойчивое использование леса.
</a:t>
            </a:r>
            <a:endParaRPr lang="en-US" sz="13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можно использовать и сохранять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Москвы и Подмосковья работает только тогда, когда заготовка древесины, охрана природы и восстановление леса идут вместе. Именно так лес остаётся полезным и живым.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2026-07-26T23:30:45Z</dcterms:created>
  <dcterms:modified xsi:type="dcterms:W3CDTF">2026-07-26T23:30:45Z</dcterms:modified>
</cp:coreProperties>
</file>