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выводов: как мыслить по логике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помогает выводить точные ответы из фактов.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дедукция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Дедукция нужна, когда важно не предполагать, а точно понять, что следует из фактов: в учебе, играх и повседневных решениях.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Хук: как понять, что верно?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перед нами только факты и несколько вариантов ответа. Тогда важно не угадывать, а проверить, какой вариант действительно следует из условий.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правилу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Дедукция особенно полезна в задачах, где есть правило и конкретная ситуация. Она помогает уверенно выбрать правильный вывод без лишних предположений.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уроке мы сравним дедукцию с индукцией, разберем мини-кейсы и потренируемся замечать ошибки. Это поможет рассуждать точнее и спокойнее.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определение дедукции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берется общее правило: оно описывает, что всегда должно быть верно в похожих ситуациях. Без правила дедукция не начинается.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проверяется конкретный случай: подходит ли он под это правило и совпадают ли все нужные условия, а не только часть из них.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правило верно и условие совпало, можно сделать точный вывод. Именно так правило и факт складываются в надежное рассуждение.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Дедукция и индукция: в чем разница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вниз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Дедукция движется сверху вниз: сначала есть правило, потом проверяется частный случай, а затем появляется вывод, который следует именно из этого правила.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03950" y="261378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дедукция отвечает на вопрос «что следует?», а индукция — «что можно заметить?». Это два разных, но полезных способа думать.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14025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Снизу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Индукция работает наоборот: несколько наблюдений собирают вместе и по ним пытаются найти общее правило или закономерность.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условия → проверка → вывод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правила к выводу строится только после проверки условий.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 1: если-то правило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говорит: если идет дождь, то нужна куртка. Это общее условие помогает понять, что должно следовать в такой ситуации.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факт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идет дождь, значит условие правила выполнено. Мы не угадываем, а просто проверяем, совпал ли факт с тем, что сказано в правиле.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получается точным: нужна куртка. Если дождя нет, это правило уже не помогает сделать такой вывод без дополнительных данных.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 2: исключение вариантов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говорит о всех библиотечных книгах, которые возвращают в пятницу. Книга А подходит, потому что ее сдали в нужный день.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Б не подходит: ее вернули в среду, а значит она нарушает условие правила. Дедукция сразу исключает этот вариант.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Остается верный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 тоже не подходит, потому что она вообще не библиотечная. Остается только тот вариант, который действительно соответствует правилу.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 3: таблица проверки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сверить факты и увидеть, где условие совпадает с правилом, а где нет.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совпадение условия с правилом дает верный вывод.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дедукции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чаще всего возникает из-за двух сбоев: подмены правила совпадением и пропуска проверки условия. Именно они превращают рассуждение в догадку.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дедукции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особенно мешают точному выводу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типичные ошибки разрушают дедукцию: спешка, пропуск условия и неверный исходный факт. Если заметить их заранее, вывод станет гораздо надежнее.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содержание презентации «Выведение выводов (дедукция)»
</a:t>
            </a:r>
            <a:endParaRPr lang="en-US" sz="778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нужно уметь замечать заранее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факт и одно правило дают только тот вывод, который действительно следует из условия. Остальное — уже предположение, а не дедукция.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содержание презентации «Выведение выводов (дедукция)»
</a:t>
            </a:r>
            <a:endParaRPr lang="en-US" sz="778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вывод должен строго следовать из правила
</a:t>
            </a:r>
            <a:endParaRPr lang="en-US" sz="253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условие не совпадает, вариант сразу исключается. Так дедукция помогает быстро отсеять неподходящие ответы без лишних догадок.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содержание презентации «Выведение выводов (дедукция)»
</a:t>
            </a:r>
            <a:endParaRPr lang="en-US" sz="778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несовпадающее условие исключает вариант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Проверенный факт важнее предположения: вывод можно делать только тогда, когда условие действительно подтверждено. Неясные случаи надо оставить без заключения.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содержание презентации «Выведение выводов (дедукция)»
</a:t>
            </a:r>
            <a:endParaRPr lang="en-US" sz="778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подтвержденный факт дает право на вывод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шага помогают не запутаться: найти правило, проверить факт, убрать неподходящее и сформулировать только точный вывод.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содержание презентации «Выведение выводов (дедукция)»
</a:t>
            </a:r>
            <a:endParaRPr lang="en-US" sz="778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дедукции ведут к точному выводу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школьные ситуации особенно подходят для дедукции: правила, безопасность, расписание и поиск ошибок. В них логика помогает быстрее понять, что верно.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содержание презентации «Выведение выводов (дедукция)»
</a:t>
            </a:r>
            <a:endParaRPr lang="en-US" sz="778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с правилами особенно удобны для дедукции
</a:t>
            </a:r>
            <a:endParaRPr lang="en-US" sz="25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отсечь лишнее и найти верное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выделите только факты и правило, а затем уберите детали, которые не влияют на ответ. Это помогает не отвлекаться на лишнее и сразу видеть, что действительно важно.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совпадает ли условие с конкретной ситуацией. Если совпадения нет, вывод нужно отбросить: дедукция работает только тогда, когда правило подходит полностью.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Оставить верное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неподходящие варианты исключены, остается один логически верный ответ. Такой способ сокращает время на рассуждение и снижает риск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в одной таблице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дедукция и индукция решают разные задачи: одна проверяет частный случай, другая ищет общее правило.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Дедукция нужна для точного вывода, а индукция — для поиска закономерности по примерам.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содержание презентации «Выведение выводов (дедукция)»
</a:t>
            </a:r>
            <a:endParaRPr lang="en-US" sz="7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правило и факт совпали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правила и факта к выводу через проверку условий.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Дедукция без ошибок: финальная формула
</a:t>
            </a:r>
            <a:pPr algn="ctr" indent="0" marL="0">
              <a:lnSpc>
                <a:spcPct val="90000"/>
              </a:lnSpc>
              <a:buNone/>
            </a:pPr>
            <a:r>
              <a:rPr lang="en-US" sz="36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Дедукция работает тогда, когда правило верно, факт проверен, а вывод не спешит опережать доказательства. Чем внимательнее читаете условия, тем надежнее получается ответ.
</a:t>
            </a:r>
            <a:endParaRPr lang="en-US" sz="363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2026-07-25T20:49:25Z</dcterms:created>
  <dcterms:modified xsi:type="dcterms:W3CDTF">2026-07-25T20:49:25Z</dcterms:modified>
</cp:coreProperties>
</file>