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и Александр Вампилов: сложность современного быта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как испытание совести, достоинства и человеческой правды.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повседневности: 1960–1970-е годы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десятилетия литература все внимательнее всматривается в частную жизнь человека: в быт, разговоры, сомнения и моральный выбор. У Шукшина и Вампилова именно обыденная среда становится местом, где особенно ясно проявляются характер и совесть.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Шукшин: биография и связь с народной темой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вырос в Алтайском крае, в крестьянской среде, и рано узнал тяжелый сельский труд, который сформировал его взгляд на человека и жизнь.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работы, армейской службы и учебы во ВГИКе расширил его жизненный кругозор, но главным источником творчества остались деревня, простая речь и наблюдение за людьми.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особенно важны обида, стыд, доверчивость и внезапная вспышка достоинства: именно эти чувства раскрывают внутреннюю ранимость человека из народа.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Вампилов: драматург повседневной драмы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связан с Иркутской областью и сибирской провинцией, а также с университетской средой, где особенно остро ощущается столкновение повседневности и внутренней свободы.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показывают, как в обычной жизненной ситуации — разговоре, визите, случайной встрече — внезапно обнажаются усталость, сомнение и нравственная неустойчивость героя.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драматурга важны самооправдание, недоговоренность и позднее прозрение: в его пьесах человек нередко впервые ясно видит собственную слабость и возможность перемен.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317494"/>
            <a:ext cx="4873500" cy="8313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 различия в художественном мире Шукшина и Вампилова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два автора раскрывают повседневную жизнь.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авторов быт не является фоном: он выявляет нравственный выбор, меру человечности и скрытую правду характера.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Василия Шукшина и Александра Вампилова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у Шукшина как испытание характера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двор, магазин, кухня и дорога у Шукшина становятся местом, где обычная встреча быстро превращается в столкновение характеров и мировоззрений.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— деньги, очередь, выпивка, разговор за столом, мелкая ссора — работают как точные сигналы внутреннего напряжения и скрытой боли.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 простой ситуацией часто стоят одиночество, раздражение, неловкость и потребность быть услышанным, а не только замеченным.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повседневность превращается в момент, когда внутреннее состояние героя становится видимым для окружающих и для него самого.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Шукшинские «чудики»: смешное, трогательное и уязвимое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не умеет быть «как все»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Шукшинский герой часто действует не по правилам, а по внутреннему чувству правды. Из-за этого он кажется нелепым, смешным или неловким, но именно в его поступках заметны доброта, искренность и сопротивление пошлости. На сельской улице или в простом доме такая фигура особенно выразительно показывает связь человека с живой средой.
</a:t>
            </a:r>
            <a:endParaRPr lang="en-US" sz="996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поведение — серьезный 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может вызвать улыбку одной репликой, неловким жестом или неожиданным решением, но за этим почти всегда скрыта уязвимость. Он не умеет притворяться и потому легко раним, а его странность становится формой честности. Дорога, зимний пейзаж или тесный двор помогают увидеть его одиночество и достоинство.
</a:t>
            </a:r>
            <a:endParaRPr lang="en-US" sz="985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в которой слышна внутренняя 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такой герой живет обычной жизнью, но внутри переживает важный спор с собой и с окружающими. Ему трудно принять равнодушие, грубость и цинизм, поэтому он выбирает совесть, даже если выглядит смешным. Именно так повседневная сцена превращается у Шукшина в портрет живого и глубоко человеческого характера.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бытовые конфликты в прозе Шукшина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семейные и личные столкновения, где бытовая мелочь быстро меняет эмоциональный тон сцены.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частный эпизод почти всегда обнажает внутреннюю неустроенность и приводит к нравственному сдвигу.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прозе В. М. Шукшина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у Вампилова как пространство внутренней проверки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Квартира, общежитие, кафе, дача и служебное помещение у Вампилова создают тесную среду, где любое слово звучит особенно остро.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приходят к разговору усталыми, растерянными или уже готовыми к самооправданию, поэтому честный диалог дается им с трудом.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Опоздание, случайный визит, пауза за столом или неловкая встреча вскрывают пустоту привычных фраз и неустойчивость моральных решений.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обстановке человек либо замечает собственную несостоятельность, либо получает шанс изменить себя, пока еще не слишком поздно.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бытовая ситуация превращается в нравственный конфликт
</a:t>
            </a:r>
            <a:endParaRPr lang="en-US" sz="2117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обычный эпизод у Шукшина и Вампилова ведет к внутреннему выбору.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988" y="1789450"/>
            <a:ext cx="14962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разговорная речь раскрывает характер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у Шукшина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пословицы и резкие интонационные повороты создают ощущение живого устного рассказа. Через эту речь герой сразу проявляет свой темперамент, обиду, доверчивость и внутреннюю уязвимость.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у Вампилова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строит диалог на недоговоренности, паузах и сдержанных репликах. Молчание здесь не менее значимо, чем слово, потому что оно передает напряжение, сомнение и скрытое самооправдание.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и смех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позволяют герою говорить о себе с улыбкой, но за шуткой часто слышна боль. Самоирония делает персонажа человечным, а бытовую сцену — психологически точной.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социальный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указывает на возраст, среду, образование и внутреннюю свободу персонажа. Поэтому диалог у Шукшина и Вампилова становится не украшением, а главным способом раскрытия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смешное соединяется с трагическим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у этих авторов не разрушает серьезность, а усиливает ее. Смех помогает увидеть, насколько хрупким бывает человеческое достоинство, когда герой попадает в неловкую бытовую ситуацию.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смешного и горького делает сцену правдивой. Читатель одновременно улыбается и сочувствует герою, потому что за внешней нелепостью открывается его внутренняя боль.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деталь у Шукшина и Вампилова редко остается без последствий. Нелепая реплика, неуклюжий жест или странное поведение быстро обнаруживают скрытую обиду, растерянность или одиночество.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героев у Шукшина и Вампилова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набор отдельных чувств, а устойчивую эмоциональную атмосферу, в которой бытовой эпизод сразу меняет внутренний тон героя и направление его поведения.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доминирует импульс и открытая реакция, у Вампилова — сдержанное внутреннее давление. Это различие определяет темп психологического раскрытия персонажа.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произведений Василия Шукшина и Александра Вампилова, школьный курс литературы 11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Сибирское пространство как общий художественный корень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 Иркутская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Алтай связан с памятью детства, деревенским укладом и речью людей из народа. У Вампилова сибирская среда тоже узнаваема: в ней чувствуется провинциальная замкнутость и внутренняя собранность.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 нравственный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пейзаж у обоих авторов не просто описывает место действия. Он помогает почувствовать масштаб одиночества, привязанность к дому и особую цену человеческой близости в суровой повседневности.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авторов помогает увидеть одну важную закономерность: повседневный герой у них не слабее традиционного, а нравственно сложнее и ближе к реальной жизни.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прозы Василия Шукшина и драматургии Александра Вампилова в школьном анализе литературы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литературных мира особенно ясно показывают, как обычный человек становится носителем большого нравственного вопроса.
</a:t>
            </a:r>
            <a:endParaRPr lang="en-US" sz="1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для сопоставления на уроке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бытовую ситуацию и нравственный смысл в ключевых текстах двух авторов.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обычное событие выводит героя к нравственной границе. Различие в том, что у Шукшина сильнее виден внешний конфликт, а у Вампилова — внутренний надлом.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М. Шукшина и А. В. Вампилова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пространств повседневности у двух авторов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пространства влияет на темп сцены: открытая дорога у Шукшина ведет к встрече и спору, а замкнутые комнаты у Вампилова усиливают неловкость и скрытое давление.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преобладает движение и неожиданность, у Вампилова — теснота и психологическая концентрация. Пространство у обоих авторов формирует сам ход нравственного конфликта.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пространства в произведениях В. Шукшина и А. Вампилова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Шукшин и Вампилов остаются современными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текстах легко узнать семейные напряжения, взаимные упреки и нехватку понимания. Эти ситуации близки современному школьнику, потому что затрагивают повседневные отношения дома и чувство личной значимости.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 рутины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быт, однообразные обязанности и внутреннее выгорание показаны без прикрас. Эта тема особенно актуальна сегодня, когда многие подростки рано сталкиваются с усталостью от давления и ожиданий.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услышанным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обоих авторов часто страдают не от громких трагедий, а от невнимания и равнодушия. Поэтому их переживания понятны читателю, который тоже ищет уважительный разговор и признание собственной позиции.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 Вампилов убеждают, что даже в обычном дне человек отвечает за свои слова, поступки и отношение к другому. Именно поэтому их произведения помогают думать о совести и ответственности.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сопоставления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 героя через живую речь, резкую эмоцию и открытый конфликт. Его персонаж часто действует порывисто, но в этой порывистости заметна нравственная искренность.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строит драму иначе: напряжение нарастает из недоговоренности, усталости и сомнения. Его герой нередко долго не решается на правду, и именно это создает внутреннюю глубину.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объединяют гуманизм и внимание к обычному человеку. Быт в их произведениях — не фон, а способ проверить, насколько человек способен сохранить достоинство и сочувствие.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испытание совести и характера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 Вампилов показывают, что повседневная жизнь становится настоящим испытанием личности. В обычных словах, жестах и поступках у них раскрывается мера честности, боли, сочувствия и внутренней свободы.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2026-05-23T21:43:43Z</dcterms:created>
  <dcterms:modified xsi:type="dcterms:W3CDTF">2026-05-23T21:43:43Z</dcterms:modified>
</cp:coreProperties>
</file>