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вопрос, три намека и ни одного простого ответа.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Court: виновен или нет?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учит разбирать проступок по фактам, а не по впечатлениям. Главный вопрос здесь не в строгости наказания, а в том, достаточно ли доказательств для вывода о вине.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Court: как работает вопрос вины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Teen Court рассматривают именно такие дела, где факты нужно отделять от эмоций и слухов.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Teen Court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должно опираться на доказательства, а не на предположения
</a:t>
            </a:r>
            <a:endParaRPr lang="en-US" sz="3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заседании фасилитатор задаёт рамку разговора и следит, чтобы каждая сторона говорила по сути. Он не решает спор за участников, а помогает собрать разрозненные сведения в понятную последовательность.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Фасилитатор задаёт порядок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обвинения показывает, какие факты связывают участника с эпизодом, а защита ищет пробелы и альтернативные объяснения. Их работа не в споре ради спора, а в проверке устойчивости версии.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и защита проверяют версию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Подростки-судьи и свидетели смотрят на одну и ту же ситуацию с разных сторон. Именно сопоставление наблюдений, деталей времени и поведения после события помогает понять, что действительно произошло.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складываются в картину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заседании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справедливого решения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Презумпция невиновности требует считать человека невиновным, пока факты не докажут обратное. Это защищает от поспешных выводов и удерживает разговор в рамках проверки, а не обвинительного настроя.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невиновность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Бремя доказывания лежит на обвинении, потому что именно оно утверждает, что проступок был совершен данным человеком. Значит, убедить участников процесса должны точные и подтверждённые сведения, а не догадки.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Доказывает обвинение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Разумные сомнения появляются тогда, когда в версии остаются существенные пробелы: время не сходится, источник ненадёжен или есть правдоподобное альтернативное объяснение. В таком случае вывод о вине делать нельзя.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Сомнения имеют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интерпретации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это конкретное время, место, запись, сообщение или наблюдение. Чем легче подтвердить источник, тем меньше риск построить вывод на ошибке или слухе.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вырвано из переписки, а время снято неточно, смысл легко исказить. Поэтому любая цифровая или устная деталь должна проверяться в контексте целой ситуации.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источники обычно надёжнее: они не связаны между собой и подтверждают одно и то же разными путями. Совпадение нескольких проверяемых деталей усиливает доверие к версии.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Вывод, а не 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объясняет, что всё это значит: был ли у человека мотив, намерение или возможность. Она полезна, но должна опираться на факты, иначе превращается в предположение.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1: свидетель и время события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Связь с эпизодом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о том, что обвиняемого видели рядом с местом события, сразу связывает его с эпизодом. Но сама по себе такая деталь ещё не отвечает на вопрос о виновности.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точности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точность наблюдения и уверенность в памяти свидетеля. Если время, место и описание совпадают с другими данными, показание становится сильнее и помогает собрать устойчивую картину.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Место в общей цепочке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сильное свидетельство требует сопоставления с другими фактами. Один очевидец не закрывает дело, но может заметно усилить версию обвинения, если его слова не противоречат остальным доказательствам.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8" y="2325000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2: возможность и доступ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мог быть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времени и места показывает, был ли человек вообще способен оказаться рядом с событием. Без такой возможности даже правдоподобная версия обвинения остаётся неполной.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имел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важен не меньше: мог ли участник видеть, слышать, написать сообщение или воспользоваться моментом. Чем больше подтверждённых совпадений, тем убедительнее цепочка обстоятельств.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 и после события помогают проверить, насколько связна версия. Если маршрут, действия и последующие сообщения складываются в одну линию, аргумент обвинения становится заметно сильнее.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3: цифровые следы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 комментарии могут показать, был ли контакт до события или реакция после него. Но важно знать, кто именно писал, когда и в каком контексте это произошло.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как след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отметки времени и история переписки помогают восстановить последовательность событий. Их сила уменьшается, если изображение обрезано, время неточно или часть диалога скрыта.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данных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нельзя читать буквально. Без проверки подлинности и полной переписки он легко вводит в заблуждение, особенно если участники уже ожидают увидеть подтверждение своей версии.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контекста — слабее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Вину не доказывает одно ощущение; мотив важен лишь как часть общей картины.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оценки доказательств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сам по себе не подтверждает виновность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неточный очевидец может изменить восприятие всей ситуации, поэтому в оценке показаний особенно важны проверка времени, условий наблюдения и совпадение деталей с другими фактами.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1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оценки доказательств и показаний свидетелей в Teen Court
</a:t>
            </a:r>
            <a:endParaRPr lang="en-US" sz="1116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свидетель способен исказить картину события.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нестыкующийся элемент в версии защиты заставляет проверять остальную историю: объяснение должно закрывать каждую ключевую деталь, а не только удобные для него части.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8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проверки согласованности объяснения в разборе дела
</a:t>
            </a:r>
            <a:endParaRPr lang="en-US" sz="1288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нестыковка может ослабить всю версию.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хотя бы одна правдоподобная альтернативная версия, цепочка обвинения требует дополнительной проверки: без устранения этого варианта уверенный вывод делать рано.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разумных сомнений в оценке доказательств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альтернативное объяснение уже создает повод для проверки.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прошлое негативное впечатление может сместить оценку фактов, поэтому суду важно отделять репутацию человека от того, что реально подтверждено в деле.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беспристрастной оценки доказательств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предвзятость способна исказить вывод.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пропущенный элемент в логической цепочке уже снижает надежность вывода: если факт не объясняет следующий шаг, нужно осторожнее говорить о вине.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непрерывности доказательной цепочки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цепочке ослабляет уверенность в решении.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914485"/>
            <a:ext cx="5955300" cy="28988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анализу доказательств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доказательств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доказательств помогает увидеть, что именно подтверждено, что оспаривается и где остаются разумные сомнения.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редко решает дело; решает согласованность всей картины.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Мини-дебаты по делу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раунда по материалам Teen Court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вина подтверждена, важно выбрать меры, которые действительно исправляют вред и снижают риск повторения, а не просто фиксируют сам факт нарушения.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Восстановительный подход Teen Court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 объединяет все меры — восстановление.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доказательств недостаточно, именно сдержанность делает решение справедливым: отсутствие уверенности нельзя подменять предположением, даже если ситуация кажется очевидной.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разумных сомнений в Teen Court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сомнение достаточно, чтобы не спешить с выводом.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Court показывает: справедливость держится не на догадке, а на проверенных фактах, логике и умении признавать пределы доказательств. Когда вина подтверждена, важны восстановительные меры; когда нет — честнее сохранить сомнение.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начинается с проверки фактов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2026-07-25T19:36:36Z</dcterms:created>
  <dcterms:modified xsi:type="dcterms:W3CDTF">2026-07-25T19:36:36Z</dcterms:modified>
</cp:coreProperties>
</file>