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— материк удивительной природы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соседствуют джунгли, саванны, пустыни и горы.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от экватора до высоких Анд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лежит в Западном полушарии, а большая его часть — в Южном. Тепло, влага и длинная горная цепь Анд создают очень разные природные условия.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леса: зелёное море деревьев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деревья не видят неба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похожа на огромный зелёный шатёр. Высокие деревья тянутся вверх так плотно, что внизу остаётся только влажная тень. Здесь слышно жужжание насекомых, крики птиц и тихий шорох зверей в листве.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 нескольких этажах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лесу есть свои «этажи»: верхушки деревьев ловят солнце, ниже прячутся лианы и кроны поменьше, а у земли царит сырость. У каждого яруса свои жильцы и свои тайные тропинки.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зелёного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Амазонии живут обезьяны, ленивцы, туканы и попугаи. Многие животные умеют лазать по веткам, цепляться лапами и находить пищу среди густой листвы, где всегда много укрытий и сюрпризов.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экваториальном лесу так много жизни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дожди и влажный воздух помогают растениям быстро набирать силу. Листья у многих деревьев крупные и широкие, чтобы лучше ловить свет и справляться с тенью.
</a:t>
            </a:r>
            <a:endParaRPr lang="en-US" sz="97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деревьях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животных деревья — это и дом, и столовая, и укрытие. Наверху легче прятаться от врагов, искать плоды и перемещаться по лесу, не спускаясь на землю.
</a:t>
            </a:r>
            <a:endParaRPr lang="en-US" sz="936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почти не бывает холодного сезона, поэтому растения не делают длинный «перерыв». Они растут почти постоянно, а лес остаётся зелёным и густым в любое время года.
</a:t>
            </a:r>
            <a:endParaRPr lang="en-US" sz="8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Амазонка и её водные жители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водная артерия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собирает воды с большой части материка и несёт их через леса к океану. Поэтому её называют настоящей живой дорогой, по которой движется сама природа.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мелководьях и по берегам живут рыбы, речные черепахи, кайманы и розовые речные дельфины. Здесь легко найти пищу, укрытие и прохладную воду в жаркий день.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Разливы помогают лесу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река выходит из берегов, она приносит новые питательные вещества. После этого растения растут лучше, а многие животные получают больше еды и безопасных мест для жизни.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часть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3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Амазонии река — не просто поток воды. Она соединяет лес, болота и берега, словно связывает всё живое в один большой природный мир.
</a:t>
            </a:r>
            <a:endParaRPr lang="en-US" sz="8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6280" y="1960185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редколесья: много солнца и пространства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саваннах солнце светит ярко, а открытые пространства тянутся до горизонта. Растениям хватает света, но деревьев здесь мало, поэтому пейзаж кажется очень просторным.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чередуются дождливое и сухое времена года. После дождей всё быстро зеленеет, а в сухой период трава становится жёлтой и тонкой, будто прячется от жары.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и кустарники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растительного покрова составляют травы, кусты и редкие деревья. Они приспособлены к жаре, ветру и нехватке воды, поэтому умеют переживать долгие сухие недели.
</a:t>
            </a:r>
            <a:endParaRPr lang="en-US" sz="711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травами часто кружат хищные и другие быстрые птицы. С высоты им легче увидеть добычу и заметить движение в высокой траве.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открытых равнин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Капибары, муравьеды и броненосцы хорошо чувствуют себя на открытых пространствах. Им удобно искать пищу, быстро передвигаться и замечать опасность издалека.
</a:t>
            </a:r>
            <a:endParaRPr lang="en-US" sz="71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Льянос и кампос — просторные равнины для животных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сезон дождей, льянос и кампос быстро покрываются свежей травой. Пространство становится зелёным и живым, словно природа только что проснулась.
</a:t>
            </a:r>
            <a:endParaRPr lang="en-US" sz="725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сухое время равнины светлеют, а трава становится ниже и суше. Тогда особенно заметны открытые участки, где животным легче бегать и замечать врагов.
</a:t>
            </a:r>
            <a:endParaRPr lang="en-US" sz="776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дом для травоядных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хватает корма для животных, которым нужна трава и широкий обзор. Поэтому на равнинах можно встретить оленей, капибар и нанду.
</a:t>
            </a:r>
            <a:endParaRPr lang="en-US" sz="827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степью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используют простор как удобную наблюдательную площадку. С высоты им легче искать добычу и парить над открытым ландшафтом.
</a:t>
            </a:r>
            <a:endParaRPr lang="en-US" sz="81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Пампа занимает огромные плодородные равнины и стала важным природным районом юга материка.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Британника, статья «Pampas»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страны, где расположена Пампа, — это Аргентина и Уругвай.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 — место почти без дождя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камни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кажется пустой, но это обманчивое впечатление. На её каменистых пространствах солнце палит днём, а ночью воздух быстро остывает. Жизнь здесь спрятана редко и осторожно, словно играет в прятки с жарой.
</a:t>
            </a:r>
            <a:endParaRPr lang="en-US" sz="80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спасает ночь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растения и животные выходят активнее ночью, когда становится прохладнее. Они берегут воду, прячутся от дневного зноя и используют каждую каплю влаги очень экономно. В пустыне даже маленький росток — почти герой.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 и туманы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редких оазисах и туманных местах появляется больше влаги, и тогда вокруг становится чуть оживлённее. Здесь могут расти немногие растения, а животные находят воду, пищу и короткую передышку.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— высокие горы с разной природой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гор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Нижние склоны теплее и влажнее, поэтому здесь могут расти леса и густые заросли. Животным легче найти укрытие и пищу.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становится прохладнее, и леса уступают место кустарникам и горным лугам. Пейзаж меняется быстро, словно гора перелистывает страницы.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Высокогорье и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высотах воздух холодный и разреженный, а ветер сильный. Растений мало, зато живут выносливые животные, приспособленные к суровым условиям.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меняет природу гор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склонах Анд природа постепенно меняется от тёплых влажных низин к холодным вершинам.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— самый известный хищник Южной Америки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 скрытный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— крупный хищный кот, который охотится тихо и осторожно. Он умеет подкрадываться почти бесшумно и нападает в самый удачный момент, не выдавая себя заранее.
</a:t>
            </a:r>
            <a:endParaRPr lang="en-US" sz="755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Умелый пловец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зверь не боится воды и хорошо плавает, поэтому может охотиться не только в лесу, но и у рек. Такая ловкость помогает ему находить добычу в разных местах.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питается капибарами, обезьянами, кайманами и другими животными. Он выбирает добычу, которую может быстро поймать, и действует очень уверенно, как настоящий лесной силач.
</a:t>
            </a:r>
            <a:endParaRPr lang="en-US" sz="707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Пятнистая 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Пятна на шерсти помогают ягуару сливаться со светом и тенью среди листьев. Благодаря такой окраске ему легче оставаться незаметным и подкарауливать добычу в густом лесу.
</a:t>
            </a:r>
            <a:endParaRPr lang="en-US" sz="7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животные материка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Ленивец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Ленивец двигается очень медленно и большую часть времени проводит на деревьях. Такая неторопливость помогает ему экономить силы и спокойно жить среди густой зелени.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Муравьед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муравьеда длинный язык и узкая морда, удобные для ловли насекомых. Он находит муравьёв и термитов, а потом быстро собирает их своим необычным «инструментом».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Капибара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Капибара — самый крупный грызун в мире. Она любит жить возле воды, где может спасаться от жары, плавать и находить сочную растительность.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Тукан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Тукан легко узнать по яркому большому клюву. Он помогает птице доставать плоды и ягоды, а ещё делает тукана похожим на живую радужную игрушку.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Южной Америки: яркие и очень разные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 — птица, которую видно издалека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Попугаи ара поражают ярким оперением и громким голосом. Они живут в лесах, где легко перелетают с дерева на дерево в поисках плодов и семян. Их окраска делает лес особенно пёстрым и весёлым.
</a:t>
            </a:r>
            <a:endParaRPr lang="en-US" sz="911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— крошечный мастер полёта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кажется совсем маленькой, но летает удивительно быстро. Она умеет зависать в воздухе у цветка и пить нектар на лету. Такие птицы украшают сады и лесные поляны, словно живые искорки.
</a:t>
            </a:r>
            <a:endParaRPr lang="en-US" sz="92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Кондор — властелин горных ветров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кондор парит высоко над горами и почти не машет крыльями. Он ловит потоки воздуха и долго держится в небе. С высоты ему удобно искать просторные склоны и открытые места.
</a:t>
            </a:r>
            <a:endParaRPr lang="en-US" sz="96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воды: кто приходит к реке первым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лучами солнца к воде выходят птицы и животные, которым нужно пить после ночи. Берег сразу оживает и становится шумным.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Утро у берега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жарко, к реке приходят кайманы, черепахи и выдры. Вода помогает им охладиться, а рыба и мелкие животные становятся добычей.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Полдень и жара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разлива вода приносит питательные вещества и новые укрытия. Тогда у берега появляется ещё больше жизни, а растения получают помощь для роста.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Вечерний разлив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приспосабливаются к своему дому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Клювы и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и муравьедам помогают особые клювы и языки. С их помощью они достают плоды, насекомых и другую пищу даже там, где другим животным трудно добраться.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4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тоже очень важна. Полоски, пятна и зелёные оттенки помогают животным прятаться в траве, листьях или тени, чтобы их было труднее заметить врагам.
</a:t>
            </a:r>
            <a:endParaRPr lang="en-US" sz="77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Когти и быстрые лапы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животных есть когти, длинные ноги или сильные лапы. Такие помощники нужны, чтобы быстро бегать, цепляться за ветки, ловить добычу и уходить от опасности.
</a:t>
            </a:r>
            <a:endParaRPr lang="en-US" sz="730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своей стихии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лучше плавают, другие уверенно лазают по деревьям, а третьи бегают по горам и степям. Каждому дому нужны свои умения, и природа это отлично устроила.
</a:t>
            </a:r>
            <a:endParaRPr lang="en-US" sz="7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охраняемые животные Южной Америки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 под 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Ягуару нужны большие лесные территории, где он может свободно жить и охотиться. Когда леса исчезают, хищнику становится труднее находить пищу и безопасные укрытия.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выдра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редкая выдра живёт в чистых реках и озёрах. Загрязнение воды и беспокойство со стороны человека мешают ей растить детёнышей и находить достаточно рыбы.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кондор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Кондору нужны просторные горы и тихие места для гнёзд. Он страдает, когда люди тревожат его места обитания или уменьшается число животных вокруг.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 заповедники сохраняют леса, реки и горы для редких видов. Там животные могут жить спокойнее, а люди учатся беречь природу.
</a:t>
            </a:r>
            <a:endParaRPr lang="en-US" sz="84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влияет на природу материка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 материке связаны со строительством, вырубкой лесов, пожарами и загрязнением, а также с мерами охраны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1722" y="1935525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3952" y="3438313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факты о Южной Америке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— самая полноводная река мира. Она помогает лесам жить, разливается в сезон дождей и несёт воду множеству растений, рыб и животных.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тянутся вдоль западного края материка очень длинной цепью. В горах меняется погода, а вместе с ней — растения и животные, от лесов до снегов.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 почти не получает дождей. Днём там очень сухо, а ночью бывает холодно, поэтому жизнь держится лишь в редких местах и оазисах.
</a:t>
            </a:r>
            <a:endParaRPr lang="en-US" sz="74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животный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особенно много птиц, обезьян и хищников. У каждого природного района свои обитатели, поэтому природа здесь кажется настоящей мозаикой.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известна большими влажными лесами. В них очень много зелени, тени и животных, которые умеют жить среди ветвей, лиан и влажной земли.
</a:t>
            </a:r>
            <a:endParaRPr lang="en-US" sz="74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яркая природа, которую надо беречь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удивляет лесами, саваннами, пустынями и горами. У каждого уголка свои жители. Если беречь природу, ягуары, кондоры, туканы и многие другие виды останутся с нами.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2026-05-25T21:46:06Z</dcterms:created>
  <dcterms:modified xsi:type="dcterms:W3CDTF">2026-05-25T21:46:06Z</dcterms:modified>
</cp:coreProperties>
</file>