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на тему: какой вид отдыха предпочесть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отдыха старшеклассников: от спорта до культурных и экологических практик.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отдыха в жизни современного подростка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поддерживает здоровье и развитие, меняясь под влиянием технологий и новых форматов досуга. Перед старшеклассниками стоит сложный выбор, учитывающий множество факторов и интересов.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отдых: разнообразие и польза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 как способ социализации и физического развития
</a:t>
            </a:r>
            <a:pPr algn="ctr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баскетбол и волейбол помогают улучшить выносливость и формируют командный дух. Более 40% подростков выбирают такие занятия, что способствует укреплению здоровья и развитию лидерских качеств.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 велотуры: сочетание природы и активности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пешие маршруты и велосипедные прогулки расширяют кругозор и поддерживают физическую форму. Эти виды отдыха популярны среди тех, кто ценит сочетание движения и знакомства с окружающей природой.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виды и фитнес: расширение границ возможностей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Скалолазание и сноуборд привлекают любителей острых ощущений, развивают выносливость и координацию. Фитнес-занятия повышают общий тонус и улучшают эмоциональное самочувствие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и береговые игры как средства релаксации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Пляжный досуг включает в себя плавание и игры, способствующие снятию усталости и улучшению настроения, однако физическая активность здесь менее интенсивна, чем в спортивных форматах.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солнца и важность мер предосторожности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пребывание на солнце может привести к обезвоживанию и ожогам кожи, поэтому защитные средства и регулярный отдых в тени являются обязательными для безопасного времяпрепровождения.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скуки при пассивном отдыхе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разнообразных активностей может вызывать у подростков чувство монотонности и неудовлетворенности, что снижает общий эффект восстановления и интерес к отдыху.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Пляжный отдых: расслабление с оговорками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Культурно-познавательный отдых: расширение горизонтов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музеев и театров для развития эрудиции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в культурные учреждения помогают повысить знания об искусстве и истории, способствуют развитию эстетического вкуса и формированию мировоззрения.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фестивали как новые возможности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фестивалях и обучающих курсах расширяет языковую практику и толерантность, стимулирует интерес к новым знаниям и социальную активность подростков.
</a:t>
            </a:r>
            <a:endParaRPr lang="en-US" sz="1189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финансовые аспекты культурного досуга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затраты и необходимость самостоятельного составления маршрутов могут стать препятствием, однако грамотная подготовка позволяет оптимизировать пользу и удовольствие от таких поездок.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маршруты для укрепления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памятным и архитектурным объектам способствуют закреплению исторических знаний и формируют интерес к культуре и прошлому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лагеря и научные стажировки как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лагерях и стажировках развивает коммуникативные навыки, расширяет круг общения и стимулирует познавательный интерес к специальным областям науки и искусства.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участия и государственная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свыше 410 тыс. старшеклассников приняли участие в межрегиональных образовательных турах, что демонстрирует важность таких инициатив для молодежи.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 образовательные туры: обучение через путешествия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и волонтерство: ответственность и развитие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заповедников как возможность погружения в природу
</a:t>
            </a:r>
            <a:pPr algn="ctr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в природные заповедники учат уважению к экосистемам и расширяют экологическое сознание, формируя ответственное отношение к окружающей среде.
</a:t>
            </a:r>
            <a:endParaRPr lang="en-US" sz="1185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проекты и акция «Зеленый патруль»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помогает подросткам проявить социальную активность, овладеть практическими навыками и поддержать устойчивое развитие регионов.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Агротуризм и спортивные походы: практическое общение с природой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фермах и походы стимулируют физическую активность и дают опыт взаимодействия с природой, что способствует формированию экологически ориентированной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охватил 1200 подростков из семи крупнейших городов России, отражая актуальные тренды досуга.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 пляжные форматы лидируют, однако растет интерес к образовательным и экологическим видам отдыха.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ВЦИОМ, июнь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Распространенность предпочтений среди старшеклассников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значение отдыха для молодежи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каникулы способствуют снижению тревожности, профилактике депрессии и эмоциональному восстановлению, что положительно влияет на успешность обучения.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обстановки повышает мотивацию и улучшает концентрацию, обеспечивая более эффективное возвращение к учебному процессу после отдыха.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аспекты: отдых как инструмент построения отношений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активности укрепляют коммуникативные навыки, создают условия для формирования дружбы и развития командной работы среди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социальный эффект достигается в спортивных и волонтерских программах, а также в международных обменах, способствуя лидерству и сотрудничеству.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составляющая отдыха: анализ стоимости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Пляжный и экскурсионный отдых часто связаны с высокими затратами на транспорт, проживание и билеты, что ограничивает возможности семей с ограниченным бюджетом.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досуг и экотуризм намного доступнее, особенно при использовании региональных природных ресурсов и бесплатных секций. Разница в цене с зарубежными турами может достигать десятикратной величины.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649951"/>
            <a:ext cx="4300800" cy="21894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преимущества и ограничения различных видов отдыха с учётом здоровья, психоэмоционального состояния, финансов и социокультурных эффектов.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формат характеризуется уникальными достоинствами и ограничениями, требующими индивидуального подхода на основании личных предпочтений и условий.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Аналитический обзор ВЦИОМ,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форматов: плюсы и минусы отдыха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риски: статистика несчастных случаев во время отдыха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3,1% подростков получили травмы при занятиях экстремальными видами спорта, что подчёркивает необходимость соблюдения техники безопасности и использования защитного снаряжения.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пляже зарегистрировано 6,4% случаев ожогов и обезвоживания, что требует грамотного планирования отдыха с учётом мер защиты от солнца и поддержания водного баланса.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0,9% подростков сталкивались с незначительными инцидентами во время культурных поездок, что свидетельствует о сравнительной безопасности данного формата отдыха.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 и инструкций существенно снижает риск несчастных случаев во время всех видов отдыха, особенно в экстремальных и природных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тренды: travel-блоггинг, стажировки и цифровое саморазвитие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travel-блоггинга и цифровых форматов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ведения блогов о путешествиях активно растёт среди подростков, что расширяет возможности самовыражения и практики иностранных языков. Цифровое волонтёрство и онлайн-курсы обеспечивают новые пути саморазвития и обучения.
</a:t>
            </a:r>
            <a:endParaRPr lang="en-US" sz="128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стажировки и обмен опытом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Erasmus+ и российские молодежные проекты стимулируют стажировки и обмен опытом, способствуя формированию профессиональных навыков и расширению культурного кругозора в глобальном контексте.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географические факторы выбора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особенности региона влияют на предпочтения: зимой популярны горные лыжи и сноуборд, а летом — пляжный отдых и водные виды спорта.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природных и рекреационных ресурсов обеспечивает разнообразие активностей: Краснодарский край привлекает пляжным отдыхом, Алтай — горными турами, Золотое кольцо — культурно-познавательными маршрутами.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 транспортная доступность существенно влияют на выбор: более удобные и недорогие варианты предпочтительнее для планирования семейного и школьного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Медиапотребление и питание во время отдыха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путешествий на питьевой и пищевой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способствуют знакомству с национальной кухней и новыми гастрономическими привычками, включая популярный формат street food. Часто изменяется распорядок питания и питьевой режим в связи с особенностями региона.
</a:t>
            </a:r>
            <a:endParaRPr lang="en-US" sz="1251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потребления цифрового контента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активном и экскурсионном отдыхе использование гаджетов снижается из-за концентрации на активности и новых впечатлениях. В пляжном и домашнем отдыхе наблюдается рост медиапотребления и время общения с цифровыми устройствами.
</a:t>
            </a:r>
            <a:endParaRPr lang="en-US" sz="12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 родительское участие в планировании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самостоятельности подростка в выборе отдыха зависит от возраста, накопленного опыта и уровня доверия со стороны родителей, влияя на свободу выбора маршрутов и формата.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традиционно контролируют бюджет, безопасность и логистику, что может ограничивать вероятность подростка реализовать собственные интересы и предпочтения.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отдых требует поиска компромисса между самореализацией подростка и обеспечением безопасности, что становится ключевой задачей в семьях с детьми 15–17 лет.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оптимального отдыха для подростков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принятия решения с учётом личных и внешних факторов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выбору подходящего формата отдыха для подростков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стоит учитывать физическое и психологическое состояние подростка, чтобы обеспечить комфорт и безопасность в процессе отдыха.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адекватный бюджет, позволяющий реализовать интересы без излишних затрат и обеспечить необходимые условия для качественного отдыха.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личные увлечения и заинтересованности, а также климатические особенности региона, что повысит удовлетворённость от выбора.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несовершеннолетних обязательна предварительная договорённость с родителями и соблюдение мер безопасности, включая медицинское страхование.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отдых как основа гармоничного развития подростка
</a:t>
            </a:r>
            <a:endParaRPr lang="en-US" sz="3344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вида отдыха, гармонично сочетающего интересы и условия, способствует развитию здоровья, коммуникативных и творческих навыков, формируя зрелую самостоятельную личность с широким кругозором.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2026-05-07T19:24:48Z</dcterms:created>
  <dcterms:modified xsi:type="dcterms:W3CDTF">2026-05-07T19:24:48Z</dcterms:modified>
</cp:coreProperties>
</file>