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живут организмы в природном сообществе: ключевые темы и обзор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организмов и среды — основа жизни на планете.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сообщества — это совокупности видов, сосуществующих на одной территории. Они обеспечивают устойчивость природы через взаимозависимость и циклы вещества, помогая сохранить экологический баланс.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 и значение природных сообществ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Биоценоз — живые организмы
</a:t>
            </a:r>
            <a:pPr algn="l" indent="0" marL="0">
              <a:lnSpc>
                <a:spcPct val="100000"/>
              </a:lnSpc>
              <a:buNone/>
            </a:pPr>
            <a:r>
              <a:rPr lang="en-US" sz="4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Биоценоз объединяет разные виды — растения, животных, микробы — которые взаимодействуют и зависят друг от друга. Это живая основа сообщества.
</a:t>
            </a:r>
            <a:endParaRPr lang="en-US" sz="1297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4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почва, свет и вода определяют условия жизни видов. Эти факторы создают основу, на которой строится экологическое равновесие.
</a:t>
            </a:r>
            <a:endParaRPr lang="en-US" sz="1297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ниши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4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занимает особую нишу, адаптированную под питание, поведение и размножение, что снижает конкуренцию и способствует гармонии.
</a:t>
            </a:r>
            <a:endParaRPr lang="en-US" sz="1297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природного сообщества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— разноплановая экосистема с деревьями, кустарниками, грибами и животными, объединённая слоистым строением и питательными цепями.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представляет открытое пространство, населенное травами, насекомыми и небольшими млекопитающими, важный кормовой источник для птиц.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— водное сообщество с пресноводными рыбами, водорослями и амфибиями, формирующее уникальный биотоп с сезонной динамикой.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 — особая экосистема с мхами, земноводными и редкими птицами, приспособленными к влажным и кислым условиям.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природных сообществ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происходит при борьбе за ресурсы, например, за свет или пищу — ограниченные блага определяют выживание.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— взаимовыгодное сосуществование, как микориза между грибами и корнями деревьев, усиливающее питание обоих партнеров.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характеризуется использованием одного организма другим с нанесением вреда, например, глисты у животных ослабляют хозяина.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 и хищничество — тесные связи, где виды либо взаимно поддерживают друг друга, либо один охотится на другого.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взаимодействий между организмами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продуцентов
</a:t>
            </a:r>
            <a:pPr algn="l" indent="0" marL="0">
              <a:lnSpc>
                <a:spcPct val="100000"/>
              </a:lnSpc>
              <a:buNone/>
            </a:pPr>
            <a:r>
              <a:rPr lang="en-US" sz="4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превращают солнечную энергию в органические вещества. Эта энергия служит основой для поддержания жизни всех остальных организмов в сообществе.
</a:t>
            </a:r>
            <a:endParaRPr lang="en-US" sz="1307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энергии травоядным и хищникам
</a:t>
            </a:r>
            <a:pPr algn="l" indent="0" marL="0">
              <a:lnSpc>
                <a:spcPct val="100000"/>
              </a:lnSpc>
              <a:buNone/>
            </a:pPr>
            <a:r>
              <a:rPr lang="en-US" sz="4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потребляют растения, а хищники — травоядных, таким образом энергия последовательно передается по пищевой цепи.
</a:t>
            </a:r>
            <a:endParaRPr lang="en-US" sz="1170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4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Значительная часть энергии рассеивается в виде тепла при обмене веществ, поэтому на каждом следующем уровне цепи доступно меньше энергии.
</a:t>
            </a:r>
            <a:endParaRPr lang="en-US" sz="1354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энергии в природном сообществе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организм передает лишь часть усвоенной энергии следующему звену, остальное расходуется на жизнедеятельность или теряется.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значительное уменьшение доступной энергии на каждом последующем уровне цепи, ограничивая количество хищников.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по экологии, 2024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цепь: пример перемещения энергии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— в основном зеленые растения, преобразующие солнечный свет в химическую энергию через фотосинтез.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формируют основу пищевой сети, обеспечивая растительные запасы для консументов всех уровней.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продуценты выделяют кислород, поддерживая дыхание животных и способствуя климатической стабильности.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продуцентов в сообществе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и редуценты: значение и примеры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— животные, питающиеся растениями и другими организмами, делятся на травоядных, плотоядных и всеядных.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Редуценты, включая бактерии и грибы, разлагают мертвую органику, возвращая питательные вещества в почву.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группы обеспечивают замкнутый цикл веществ и поддерживают жизнеспособность экосистемы.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612833"/>
            <a:ext cx="3848986" cy="9226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распределение разных организмов по функциональным группам в экосистеме, подчёркивая их взаимозависимость.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группы необходимы для поддержания баланса и устойчивости природных сообществ.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6 класса, таблица 1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ролей живых организмов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— обитатель лесного яруса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занимает древесную нишу, активно перемещаясь по ветвям деревьев. Она питается орехами, семенами и ягодами, используя острые когти для лазанья и бережно запасая пищу на зиму.
</a:t>
            </a:r>
            <a:endParaRPr lang="en-US" sz="1105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 — житель наземного покрова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 ведет ночной образ жизни на земле, охотясь на насекомых и мелких беспозвоночных. Его колючий покров служит защитой от хищников, а среда обитания — лесная подстилка и кустарники.
</a:t>
            </a:r>
            <a:endParaRPr lang="en-US" sz="1105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Рыжая лисица — универсальный хищник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Лисица занимает разнообразные места обитания: леса, поля и опушки. Она охотится на мелких млекопитающих и птиц, адаптируясь к разным экологическим нишам и условиям питания.
</a:t>
            </a:r>
            <a:endParaRPr lang="en-US" sz="1062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ниши и специализация в природных сообществах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Густой мех северных животных сохраняет тепло в суровых климатах, обеспечивая выживание в экстремальных условиях с низкими температурами и сильными ветрами.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кузнечика сливается с травой и листьями, что помогает маскироваться от хищников и повышает шансы избежать нападения, обеспечивая защиту за счёт камуфляжа.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птиц — сезонное поведение, позволяющее избежать холодов и найти доступные источники пищи в тёплых регионах, что способствует сохранению численности видов.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организмов к разным условиям среды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улетают на юг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приближением холодов многие птицы отправляются в тёплые края для поиска пропитания. Эта миграция помогает им пережить зимний период вне зоны с недостатком корма.
</a:t>
            </a:r>
            <a:endParaRPr lang="en-US" sz="1155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Опадание листьев — способ выживания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сбрасывают листья осенью, чтобы снизить потерю влаги в засушливый период зимы. Это позволяет им сохранять жизненные функции до наступления благоприятного сезона.
</a:t>
            </a:r>
            <a:endParaRPr lang="en-US" sz="1110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впадают в спячку и линяют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млекопитающие, например, ежи, впадают в спячку, снижая обмен веществ и экономя энергию. В холодное время происходит смена шерстного покрова для лучшей защиты.
</a:t>
            </a:r>
            <a:endParaRPr lang="en-US" sz="111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и их влияние на природные сообщества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солнечной энергии к минералам: переходы через уровни трофической цепи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в природном сообществе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преобразование земель нарушают естественные экосистемы, снижая биологическое разнообразие и приводя к деградации среды обитания многих видов.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рек и озёр нарушает водные сообщества, снижая численность обитающих там организмов и ухудшая качество ресурсов для людей и животных.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чужеродных видов нарушает устойчивость местных сообществ, вытесняя коренные виды и нарушая привычные пищевые цепи и взаимосвязи.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деятельности человека на природные сообщества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 влияет на ареалы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сдвигает границы сред обитания видов, вызывая сокращение популяций и изменение экосистем. Примеры — уменьшение ледяного покрова и постепенный уход некоторых видов с привычных территорий.
</a:t>
            </a:r>
            <a:endParaRPr lang="en-US" sz="930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 снижает численность редких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Незаконная охота приводит к исчезновению ценных видов, например амурского тигра и белого медведя, чьи популяции уже находятся под угрозой из-за утраты среды и охотничьих практик.
</a:t>
            </a:r>
            <a:endParaRPr lang="en-US" sz="1062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разрушает природные места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 инфраструктуры сокращает площадь природных экосистем, создавая территории с низкой биологической ценностью и трещинами в природных связях между видами.
</a:t>
            </a:r>
            <a:endParaRPr lang="en-US" sz="1062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природным сообществам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 спад численности зайцев за последние годы, связанный с изменениями среды и усилением охоты. Эти данные отражают влияние факторов среды и хищников.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тенденция к сокращению популяции, сигнализирующая о необходимости охранных мер и устойчивого управления популяцией.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популяции, Региональная экологическая служба, 2023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 зайца-русака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по восстановлению и охране природных сообществ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охраняемых природных территорий и национальных парков обеспечивает защиту ключевых экосистем и редких видов от разрушительной деятельности человека.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лесов и проведение озеленения городов улучшают экологическое состояние и поддерживают биоразнообразие в антропогенных ландшафтах.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Регулирование охоты и рыболовства, а также запрет на вырубку способствуют устойчивости экосистем и сохранению природных ресурсов для будущих поколений.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сообщества производят кислород, необходимый для дыхания, и очищают воду, обеспечивая основные жизненные ресурсы для человека.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животные выступают источниками пищи и лекарственных средств, поддерживая здоровье и продовольственную безопасность общества.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территории служат местами отдыха и образования, повышая качество жизни и экологическую грамотность людей.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природных сообществ для человека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природных сообществ — основа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структуры и функций природных сообществ помогает сохранять биосферу и поддерживать экологическое равновесие для обеспечения устойчивого развития планеты.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2026-05-08T12:59:17Z</dcterms:created>
  <dcterms:modified xsi:type="dcterms:W3CDTF">2026-05-08T12:59:17Z</dcterms:modified>
</cp:coreProperties>
</file>