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24. Милая моя мама!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маме — с любовью, музыкой и тёплыми словами.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самый близкий и добрый образ
</a:t>
            </a:r>
            <a:endParaRPr lang="en-US" sz="342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 каждый день: помогает, заботится, радуется и поддерживает. Поэтому её образ так часто звучит в песнях и стихах — он знаком, понятен и по-настоящему дорог каждому ребёнку.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о маме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маме обычно звучат плавно и спокойно. Протяжные интонации помогают передать нежность, ласку и ощущение тихого домашнего тепла.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музыке редко бывает резкость или суета. Тихая динамика и ровный темп создают чувство заботы, доверия и радости встречи с самым близким человеком.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мамы часто связан с домом, светом и покоем. Эти детали делают песню особенно близкой детям и помогают услышать в ней знакомые чувства.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окна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уже зажёгся свет, на столе стоит чай, а рядом — мама и ребёнок. Они спокойно разговаривают о прошедшем дне, и в этой тишине чувствуется доверие. Такая сцена легко превращается в добрый музыкальный образ.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день, который дорог сердцу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помогает собрать портфель, поправляет шарф и улыбается, когда ребёнок спешит в школу. Кажется, это совсем простые дела, но именно из них складывается настоящее семейное тепло. В песне такие мгновения звучат особенно сердечно.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тёплые мгновения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маму
</a:t>
            </a:r>
            <a:endParaRPr lang="en-US" sz="343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может быть нежной и ласковой, потому что в её голосе, движениях и взгляде ребёнок чувствует спокойствие, заботу и уверенность, что всё будет хорошо.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 терпеливая мама умеет поддержать, когда что-то не получается. Она не торопится сердиться, а помогает разобраться, учит и радуется каждому маленькому успеху.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мама замечает, когда ребёнок устал, расстроен или нуждается в помощи. Её внимание похоже на тихий свет: оно согревает и делает день легче.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такие качества слышны в мягком тембре, неторопливом темпе и плавной мелодии. Слово и звук вместе создают образ, который хочется беречь.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мама делает каждый день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будит ребёнка, напоминает о делах и помогает начать день спокойно. Даже обычное утро становится легче, когда рядом её добрый голос.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следит, чтобы всё было на месте: учебники, тетради, форма и настроение. Иногда это почти волшебство — всё находится вовремя!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мама подсказывает, поддерживает и напоминает о важном. Её забота часто незаметна, но именно она делает жизнь увереннее.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мама помогает успокоиться, выслушивает и радуется встрече. В такие минуты особенно ясно, как много тепла дарят её ежедневные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 о маме
</a:t>
            </a:r>
            <a:endParaRPr lang="en-US" sz="3592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песня пробуждает благодарность: ребёнок вспоминает всё, что мама делает каждый день, и понимает, как много в её заботе труда, терпения и любви.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вызывает нежность и желание беречь близкого человека. Мягкая мелодия и тёплые слова помогают услышать в песне искренность, а не просто красивое звучание.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появляется радость — потому что песня напоминает о доме, улыбке и поддержке. Для детей это очень близкая тема: мама умеет делать мир светлее.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тёплая песня о маме
</a:t>
            </a:r>
            <a:endParaRPr lang="en-US" sz="26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и музыкальных решений, из которых рождается песня.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68" y="3238872"/>
            <a:ext cx="29896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поддержать маму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игрушках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игры сразу убрать машинки, кубики и куклы, маме не придётся напоминать об этом снова. Такой маленький порядок очень помогает дома и показывает ответственность.
</a:t>
            </a:r>
            <a:endParaRPr lang="en-US" sz="88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портфель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портфель собран заранее, утро проходит без спешки и лишних поисков. Это простой поступок, который делает мамину заботу чуть легче, а день — удобнее.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с учебниками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книгам и тетрадям экономит время и силы. Когда вещи лежат на своих местах, собираться в школу становится проще и спокойнее.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дому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Протереть стол, сложить одежду или помочь убрать посуду — всё это маленькие, но важные дела. Они говорят маме: «Я замечаю твой труд и хочу помочь».
</a:t>
            </a:r>
            <a:endParaRPr lang="en-US" sz="8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мамы своими руками
</a:t>
            </a:r>
            <a:endParaRPr lang="en-US" sz="362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рисунок или небольшая аппликация становятся особенно дорогими, если в них есть старание и тепло. Можно нарисовать мамин любимый цветок или сделать яркую поделку своими руками.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— простые и искренние: спасибо за заботу, за терпение, за помощь и улыбку. Такой подарок получается не только красивым, но и очень сердечным.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традиции, связанные с мамой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маминых привычных дел: будильник, завтрак, сборы в школу. Эти утренние минуты задают спокойный ритм и помогают всей семье встретить день вместе.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чай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семья собирается за столом. Тёплый чай и неторопливый разговор создают ощущение дома, где каждому есть место и внимание.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мама читает, отвечает на вопросы и слушает детские новости. Так рождается доверие, а простые слова становятся особенно важными и добрыми.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готовка, игры и маленькие домашние дела делают выходной временем близости. Именно такие традиции потом звучат в песнях о маме как настроение уюта и любви.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стихи и пословицы о маме
</a:t>
            </a:r>
            <a:endParaRPr lang="en-US" sz="3715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мама часто звучит как самый дорогой человек. Её образ связывают с теплом, светом и добрым сердцем, потому что рядом с ней спокойно и надёжно.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маме важны ласковые слова и яркие сравнения. Поэты помогают увидеть, как её забота похожа на солнечный луч: мягко согревает, поддерживает и радует каждый день.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 ценить мамины старания и помнить о благодарности. На уроке слово и мелодия вместе передают уважение, нежность и искренность, а не просто красивый звук.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общении с мамой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просить спокойно и уважительно. Оно делает просьбу мягкой и показывает, что ребёнок обращается к маме доброжелательно, без капризов и требовательного тона.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благодарности особенно важно, когда мама помогает каждый день. Оно замечает её труд и напоминает: добрые дела не остаются незамеченными, даже если они привычные.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ошибка, это слово помогает исправить ситуацию. Оно учит признавать свою вину и сохранять в семье спокойствие, доверие и уважение друг к другу.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Помоги, я постараюсь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готовность учиться и быть надёжным. Они делают разговор с мамой тёплым и честным, а ещё помогают вместе решать даже небольшие трудности.
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Мамина улыбка и тёплый взгляд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мамы часто приходит вместе с тишиной и спокойствием. Она словно говорит: «Всё хорошо, я рядом». От этого даже самый обычный вечер становится уютнее.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взгляд, объятие и домашний свет создают чувство защищённости. Ребёнок легко узнаёт эти детали в своей жизни, потому что именно так выглядит мамина забота.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устает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может устать после работы, домашних дел и забот о семье. В такие моменты особенно важно заметить её состояние и не добавлять ей лишних хлопот.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мама занята или устала, не стоит капризничать и спорить по пустякам. Лучше подождать, проявить терпение и постараться сделать то, о чём её давно просили.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игра, аккуратность в комнате и спокойный голос помогают маме отдохнуть. Даже маленькая помощь делает день легче и показывает, что ребёнок уже умеет заботиться.
</a:t>
            </a:r>
            <a:endParaRPr lang="en-US" sz="1171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бережность — тоже любовь. Она доказывает, что добрые слова важны, но ещё важнее внимательные поступки, которые поддерживают маму без громких обещаний.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маме спасибо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чувство благодарности превращается в добрый поступок ребёнка.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в сказках и историях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добрая мама или героиня часто оберегает ребёнка от беды. Она помогает почувствовать, что рядом есть сильная и надёжная поддержка.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Мамина забота в сказках нередко помогает выбрать правильное решение. Она словно подсказывает дорогу, где добро важнее капризов и спешки.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герою грустно, именно тёплое слово или ласковый жест возвращают спокойствие. Такой образ делает историю светлой и очень близкой детям.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мама часто связана со светом, теплом и добротой. Поэтому её образ остаётся трогательным и запоминается так же легко, как любимая мелодия.
</a:t>
            </a:r>
            <a:endParaRPr lang="en-US" sz="9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вечер, который хочется сохранить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снимке мама сидит рядом с ребёнком у окна. На столе стоит чай, а в комнате мягкий свет, и от этой простоты становится особенно тепло. Такая фотография напоминает, что счастье часто живёт в тихих семейных минутах.
</a:t>
            </a:r>
            <a:endParaRPr lang="en-US" sz="106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где все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фотографии семья идёт по дорожке в парке: мама держит ребёнка за руку, они смеются и что-то обсуждают. Видно, как простая прогулка превращается в радостное событие, когда рядом есть близкие люди.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фотография как образ счастья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любовь и забота видны не только в красивых словах, но и в ежедневных делах. Они незаметны, но именно из них складывается домашнее тепло и спокойствие.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Ответная любовь ребёнка проявляется просто: помочь, послушать, не забыть сказать спасибо. Такие поступки делают маму счастливее сильнее любых громких обещаний.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есть уважение, благодарность и добрые слова, семья становится дружной. Тогда мама чувствует, что её старания замечены и по-настоящему нужны.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мама!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это тепло дома, поддержка и сила семьи. Музыка о ней помогает почувствовать нежность и благодарность, а добрые дела делают любовь по-настоящему видимой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2026-05-24T20:42:12Z</dcterms:created>
  <dcterms:modified xsi:type="dcterms:W3CDTF">2026-05-24T20:42:12Z</dcterms:modified>
</cp:coreProperties>
</file>