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государства франков: обзор и ключевые темы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сыграли важную роль в формировании раннесредневековой Европы и её государств.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появления франков в Галлии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IV–V веках франки, западногерманский народ, мигрировали в Римскую Галлии под влиянием распада Империи. Их контакт с римлянами привёл к смешению культур и началу новой эпохи в Европе.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ранняя история племён франков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«франки» связано со словом «franca», что означает «свободный». Первые упоминания относятся к III веку в римских источниках, описывающих их набеги.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делились на две крупные группы: салические на западе и рипуарские на востоке, что отражало их территориальное расселение и политическую организацию.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предки занимались воинским делом, земледелием и торговлей, что способствовало развитию устойчивых сообществ вдоль Рейна.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франков на территории Галлии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изначально жили вдоль нижнего и среднего Рейна, но с 406 года начали массово переселяться в Римскую Галлию вследствие политических кризисов и варварских нашествий.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оборона римских границ и плодородные земли долины Луары привлекли франков, что способствовало их закреплению на территории нынешней северной Франции и Бельгии.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строй и законы ранних франков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франков строилось вокруг короля, его военной дружины и совета старейшин, а также свободных общинников, оказывавших влияние на важные решения.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собрания играли ключевую роль в управлении, участвуя в утверждении законов и решении споров между членами общества.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правопорядка составляли устные обычаи, которые позже были оформлены в письменный свод — «Салическую правду».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род обеспечивали социальную стабильность, регулируя имущественные и наследственные права в строгом соответствии с традициями.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«Салическая правда» — первый письменный закон франков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«Салическая правда» — свод законов, созданный в начале VI века, отражающий нормы по собственности, преступлениям и семейным отношениям.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наказаниями были денежные штрафы (вергельды), что обеспечивало компенсацию потерпевшим вместо кровной мести.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кража крупного рогатого скота каралась высокими штрафами, подчёркивая важность имущества в обществе франков.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I: первый король франкской державы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I объединил франкские племена и одержал победы над алеманнами и вестготами, что укрепило его власть и расширило территорию королевства.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крещение в 496 году стало поворотным моментом - франки приняли католичество, что сблизило их с Римской церковью и укрепило династию Меровингов.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объединение и расширение земель при Хлодвиге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496 год - Битва при Толбиаке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одержал решающую победу над алеманнами, что укрепило франкскую власть на восточных территориях.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бургундов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присоединил Бургундию, усилив единство и централизованное управление в государстве.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507 год - Победа над вестготами при Вуйе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Завоеваны обширные земли на юго-западе Галлии, что значительно расширило королевство.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центральной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административные структуры для управления новыми территориями и обеспечения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власти: от Меровингов к Каролингам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Мартелл в VIII веке усилил власть майордома, положив начало смене династии и укреплению центральной власти.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Пипин Короткий официально завершил переход к Каролингам, внедрив реформы и подготовив почву для будущей монархии.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власть Меровингов ослабла, и реальное управление перешло к майордомам, фактическим правителям королевства.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во франкском обществе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Хлодвига в 496 году стало ключевым событием, ускорившим переход франков от язычества к христианству.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королевской власти способствовала активной деятельности миссионеров и распространению христианских обрядов среди народа.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 Римской церковью усилило международные связи и влияние франков в христианской Европе.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помогло интегрировать разнообразные племена в единую культурно-религиозную систему, укрепляя государственность.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быт франкского народа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занимались земледелием, разводили зерновые культуры и скот. Их долгие трудовые дни проходили в полях и пастбищах, что обеспечивало продовольственную стабильность их общинам.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жилища франков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франков строились из дерева и глины, образуя длинные строения с одним общим очагом. Внутри семья собиралась у огня, где происходили важные бытовые и культурные события.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повседневной одежды чаще всего использовали шерсть, простую и удобную. Знатные франки носили украшения — металлические фибулы, браслеты и пояса, которые символизировали статус и родовые традиции.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расширения Франкского королевства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завоевания и территориальный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этапами расширения были победы над вестготами и подчинение регионов Аквитании и Бургундии. Это позволило расширить владения в пределах современной Франции.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и административное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управления новыми территориями короли назначали графов и епископов, создавая систему, которая усилила единство королевства и поддерживала централизованную власть.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Пуатье — поворотный момент франкской истории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ход сражения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732 году франкские войска под командованием Карла Мартелла остановили арабское наступление на Западную Европу. Благодаря тактике и сплочённости сил франки добились решающей победы, сохранив христианское влияние.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Европы и Франков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укрепила христианство как доминирующую религию и повысила статус Карла Мартелла. Это событие подготовило почву для появления династии Каролингов и формирования новой европейской политики.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сроки правления ранних франкских правителей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Григория Турского отмечают раннее вступление на трон и длительность правления отдельных монархов, что способствовало стабильности династии.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начало и долгие сроки правления поддерживали устойчивость и развитие франкской монархии.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Григория Турского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государства франков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государство заложило фундамент для будущих Франции и Германии, формируя национальные границы и государственные институты.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римского права к местным обычаям помог развитию юридических систем, на базе которых построены современные европейские законы.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культура и традиции франков повлияли на формирование европейской цивилизации и объединение разрозненных племён в единую общность.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имена и их значение во франкской культуре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символизирующие силу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как Карл и Хлодвиг отражали представления о мужестве и защитных качествах, поддерживая идеалы власти и храбрости.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власти через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имён в роду укрепляло преемственность династий и сохраняло родовую идентичность и социальный статус.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значение имён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имена связывали с христианством, подчеркивая духовную поддержку и божественное покровительство семьям.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укрепление родовых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ребёнка сопровождалось обрядом именования, усиливающим чувство принадлежности к семье и обществу в 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женщин в обществе франков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могли занимать влиятельные позиции, поддерживая политические процессы и влиять на религиозную жизнь государства.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правительницы, такие как Брунгильда и Батильда, активно участвовали в управлении и благотворительности, укрепляя государственные институты.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брак были основой социальной структуры, где женщины играли ключевую роль в установлении династических союзов.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франков: переход от Меровингов к Каролингам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ослабления Меровингов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VII–VIII веках власть королей Меровингов постепенно ослабела, что привело к усилению роли майордомов в управлении страной.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Карла Мартелла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Мартелл, майордом, укрепил военную и политическую власть, победив в битве при Пуатье, что заложило основы для смены династии.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 власти Каролингов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751 году Пипин Короткий завершил переход власти, став королём и основателем новой династии, внедряя реформы и усиливая центральное управление.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франков и современная Европа: сравнение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франков с королём и советом напоминает современные государственные учреждения, где принимаются важные решения.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Писаные законы и развитие письменности положили основы для правовых систем, применяемых в Европе сегодня.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Христианство, ставшее господствующей верой, сильно повлияло на формирование общественных и культурных норм.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средневековья, современная Европа развила парламент, гражданские свободы и секулярность власти, снижая религиозное влияние.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международное значение франкского государства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франкского государства стало ключевым этапом, объединив германские и римские традиции. Его наследие сформировало политические и культурные основы для современной Европы.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2026-05-10T14:40:29Z</dcterms:created>
  <dcterms:modified xsi:type="dcterms:W3CDTF">2026-05-10T14:40:29Z</dcterms:modified>
</cp:coreProperties>
</file>