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Вулканы: ориентирование по плану и на 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помогает читать карту, местность и уверенно выбирать путь.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ориентирование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помогает понять, где вы находитесь, и выбрать верное направление. Вулкан удобно использовать как ориентир: он заметен издалека и хорошо связывает карту с реальной местностью.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600" y="1006850"/>
            <a:ext cx="250650" cy="33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2875" y="1006850"/>
            <a:ext cx="334200" cy="33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0350" y="2517063"/>
            <a:ext cx="334200" cy="33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ориентиры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9725" y="1512665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не заблудиться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помогают быстро определить положение на местности и не потерять направление. Дорога, река, башня или холм становятся полезными точками, если их можно узнать и на плане, и вокруг себя.
</a:t>
            </a:r>
            <a:endParaRPr lang="en-US" sz="1318" dirty="0"/>
          </a:p>
        </p:txBody>
      </p:sp>
      <p:sp>
        <p:nvSpPr>
          <p:cNvPr id="12" name="Text 3"/>
          <p:cNvSpPr txBox="1"/>
          <p:nvPr/>
        </p:nvSpPr>
        <p:spPr>
          <a:xfrm>
            <a:off x="6424775" y="1512665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план и путь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ориентир совпадает с изображением на плане, легче проверить свой путь. Тогда можно сравнить, где находится цель, в какую сторону двигаться и не сбился ли маршрут.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82250" y="3022878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Видны издалека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особенно удобен там, где местность открытая. Его форма и высота выделяются на горизонте, поэтому он заметен раньше других объектов и может служить точкой отсчёта для маршрута.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местность: в чём разница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90475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Смотрим на план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участок сверху и помогает сразу увидеть взаимное расположение объектов. По нему удобно сравнивать расстояния, направления и примерные размеры территории.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90475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Сравниваем с окружением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местности изображение нужно соотнести с настоящими объектами. Важны не только ориентиры, но и видимость, рельеф, препятствия и то, как они меняют путь.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90475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Соединяем два источника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местность дополняют друг друга. Карта даёт целую картину района, а местность помогает понять, что именно видно перед собой и куда можно двигаться безопасно.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обязательно есть на плане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 сколько раз уменьшен участок местности. Без него нельзя правильно оценить расстояние до вулкана, дороги или нужной точки на маршруте.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объясняет, что означают значки на плане. Она помогает отличить вулкан от дороги, реки, тропы и других объектов без догадок и ошибок.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изображает местность сверху и не пропускает важные детали. Если не учитывать все три элемента, точно найти ориентир и выбрать путь будет трудно.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700" y="2015075"/>
            <a:ext cx="1764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9275" y="2015075"/>
            <a:ext cx="2352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7550" y="2023075"/>
            <a:ext cx="246600" cy="21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7225" y="2015075"/>
            <a:ext cx="2352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 и роза направлений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большинстве планов верх листа соответствует северу. Сначала нужно найти это направление, чтобы потом правильно сравнивать положение вулкана, дороги и цели.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других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Юг, запад и восток помогают описывать путь коротко и понятно. Вместо длинного объяснения можно сказать, что цель находится севернее или восточнее ориентиров.
</a:t>
            </a:r>
            <a:endParaRPr lang="en-US" sz="1443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направлений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направлений показывает все основные направления сразу. Она удобна, когда нужно быстро сверить план с реальной местностью и не перепутать стороны света.
</a:t>
            </a:r>
            <a:endParaRPr lang="en-US" sz="1479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определения севера легче оценить, куда двигаться дальше. Тогда положение вулкана и цели читается точнее, а маршрут становится понятнее.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 вулканы на плане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89050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Узнаём знак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вулкан отмечают условным знаком, чтобы его можно было быстро отличить от других объектов. Иногда рядом пишут название, чтобы не перепутать его с соседними вершинами.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9050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Читаем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обозначения помогают понять, насколько заметен ориентир. Высота вершины, отметки рельефа и линии склонов показывают форму горы и её положение на территории.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9050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Оцениваем заметность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 выразительнее вулкан, тем полезнее он как ориентир. Такой объект легче увидеть на схеме и сопоставить с тем, что видно на местности.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вулкан и направление к цели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планом и ориентиром помогает выбрать общее направление движения.
</a:t>
            </a:r>
            <a:endParaRPr lang="en-US" sz="248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полный круг отсчёта азимута, после которого направление снова совпадает с севером.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 измеряют от севера по часовой стрелке, поэтому направление можно записать точно и одинаково на карте и на местности.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отсчёта азимута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несколько вариантов по расстоянию и условиям движения, затем выберите самый понятный и безопасный.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удачный маршрут не обязательно самый прямой: важнее сочетание краткости, удобства и 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местности, масштаб и условные знаки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маршрут вокруг вулкана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инструмента стоит подготовить перед выходом.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предмета помогают не потерять маршрут и быстро сверить путь на местности.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ориентированию на местности, составленный по теме презентации.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ориентировать карту в руках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Развернуть карту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разверните карту так, чтобы верх листа совпал с направлением на север. Тогда объекты на бумаге будут располагаться так же, как вокруг вас.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с компасом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приложите компас и поверните карту, пока северная линия на ней не совпадёт со стрелкой. Это убирает путаницу между правой и левой стороной.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совпадение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найдите на карте вулкан, дорогу и другие заметные объекты. Если их расположение совпадает с реальностью, карта ориентирована правильно.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местность глазами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вулкана легко заметить характерный силуэт: высокую вершину, крутые склоны или широкое основание. Даже издалека такая форма выделяется среди других возвышенностей.
</a:t>
            </a:r>
            <a:endParaRPr lang="en-US" sz="1079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на 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3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открытой местности вулкан виден лучше, потому что ничто не закрывает горизонт. Лес, дома и складки рельефа могут скрывать часть его очертаний.
</a:t>
            </a:r>
            <a:endParaRPr lang="en-US" sz="1062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планом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то, что видите, с изображением на плане. Конус, отдельная вершина или пологая гора подскажут, какой именно ориентир перед вами.
</a:t>
            </a:r>
            <a:endParaRPr lang="en-US" sz="1195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вокруг несколько похожих холмов, полезно смотреть не только на вершину, но и на склоны, высоту и положение относительно дороги или реки.
</a:t>
            </a:r>
            <a:endParaRPr lang="en-US" sz="1061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визирование по ориентиру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последовательных действия: точка, ориентир, направление, затем фиксация результата в маршрутном листе.
</a:t>
            </a:r>
            <a:endParaRPr lang="en-US" sz="248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сбиться с курса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с компасом
</a:t>
            </a:r>
            <a:pPr algn="l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компас в руке и периодически сверяйте стрелку с нужным направлением. Так легче заметить, если тропа начала уводить в сторону от маршрута.
</a:t>
            </a:r>
            <a:endParaRPr lang="en-US" sz="1278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линию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дорогу, берег или другую длинную линию как помощника. Такие линии удобно удерживать взглядом, потому что они сразу показывают отклонение от курса.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ориентиру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положением вулкана на горизонте. Если он заметно сместился вправо или влево, значит, направление нужно поправить до следующей контрольной точки.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корректировка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местность изменилась, остановитесь и сравните карту с обстановкой. Крутой склон, поворот дороги или овраг часто подсказывают, где именно произошла ошибка.
</a:t>
            </a:r>
            <a:endParaRPr lang="en-US" sz="1183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точки на маршруте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точки помогают быстро понять, правильно ли движется группа. В маршрутном листе рядом с ними отмечают короткие, но точные сведения.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записи позволяют сверить маршрут без долгих остановок и быстрее заметить ошибку.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ориентированию на местности, составленный по теме презентации.
</a:t>
            </a:r>
            <a:endParaRPr lang="en-US" sz="1332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себя по карте и компасу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самопроверка по карте, компасу и видимым ориентирам перед продолжением движения.
</a:t>
            </a:r>
            <a:endParaRPr lang="en-US" sz="248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симуляция маршрута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 схеме
</a:t>
            </a:r>
            <a:pPr algn="ctr" indent="0" marL="0">
              <a:lnSpc>
                <a:spcPct val="100000"/>
              </a:lnSpc>
              <a:buNone/>
            </a:pPr>
            <a:r>
              <a:rPr lang="en-US" sz="5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видны три вулкана, река и дорога. Ученики выбирают тот вулкан, который проще всего узнать по форме и положению, а затем определяют безопасный путь к цели, не нарушая масштаб.
</a:t>
            </a:r>
            <a:endParaRPr lang="en-US" sz="1269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безопасного обхода
</a:t>
            </a:r>
            <a:pPr algn="ctr" indent="0" marL="0">
              <a:lnSpc>
                <a:spcPct val="100000"/>
              </a:lnSpc>
              <a:buNone/>
            </a:pPr>
            <a:r>
              <a:rPr lang="en-US" sz="5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становится понятнее, когда рядом с линией движения отмечены стороны света. Если дорога делает лишний крюк, лучше выбрать более удобный обход, чем идти прямо через неудобный рельеф.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местности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план совпадает с местностью, ориентир работает лучше всего. Вулкан помогает держать направление, а река и дорога подсказывают, где стоит остановиться и ещё раз проверить маршрут.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Мини-квиз: проверяем себя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23175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север по верхней стороне плана или по компасу. Это отправная точка, без которой легко перепутать стороны света и ошибиться в направлении движения.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730600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обозначён вулкан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вулкана нужно искать в легенде плана. Он помогает отличить горный ориентир от обычного холма и правильно соотнести условное обозначение с реальным объектом.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638025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маршрут важнее красивого, потому что на местности приходится учитывать овраги, крутые склоны и препятствия. Хороший путь — тот, который можно пройти уверенно и без риска.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Выводы: вулкан как ориентир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на карте — это не просто заметная гора, а надёжный ориентир, если уметь читать план, сверять направление и проверять путь по компасу и местности.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2026-07-26T18:46:42Z</dcterms:created>
  <dcterms:modified xsi:type="dcterms:W3CDTF">2026-07-26T18:46:42Z</dcterms:modified>
</cp:coreProperties>
</file>