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организма: основа жизни клеток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лимфа и тканевая жидкость поддерживают жизнь клеток.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внутренняя среда важна для организма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работают только в стабильных условиях, поэтому внутренняя среда связывает органы, доставляет нужные вещества и помогает сохранять равновесие при нагрузке, жаре и болезни.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 внутренней среды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по сосудам и переносит кислород, питательные вещества, гормоны и продукты обмена ко всем органам, обеспечивая непрерывную связь между ними.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окружает клетки и служит промежуточной средой, через которую вещества переходят из крови к клеткам и обратно, поддерживая обмен веществ.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образуется из тканевой жидкости, движется по лимфатическим сосудам, возвращает избыток жидкости в кровь и участвует в защите организма от инфекций.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как жидкая соединительная ткань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 жидкой части — плазмы — и форменных элементов, которые находятся во взвешенном состоянии и вместе обеспечивают транспорт, защиту и свёртывание.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плазме растворены вода, соли, белки, глюкоза, аминокислоты, гормоны и продукты обмена. Она переносит вещества и помогает поддерживать постоянство внутренней среды.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форменным элементам относятся эритроциты, лейкоциты и тромбоциты. У каждого из них своя задача: перенос газов, защита от микробов и остановка кровотечения.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сочетанию плазмы и клеточных элементов кровь соединяет все органы, доставляет необходимые вещества и быстро реагирует на изменения в организме.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часть крови занимает большую долю, поэтому именно она определяет основной объём переноса веществ и поддержания внутренней среды.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плазмы и форменных элементов в крови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Плазмы немного больше, чем форменных элементов, а значит транспортная функция крови особенно связана с её жидкой частью.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9 класса; значения округлены по заданию.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 и её состав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плазме находятся соли, глюкоза, аминокислоты, витамины, гормоны и продукты обмена. Эти вещества постоянно поступают в кровь и разносятся по организму.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плазмы помогают удерживать воду в сосудах, участвуют в свёртывании крови и защищают организм, связывая и нейтрализуя некоторые чужеродные вещества.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почти на 90% состоит из воды, поэтому именно она служит средой, в которой могут перемещаться растворённые вещества и поддерживаться нужный состав крови.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переносит вещества между органами и тканями, поэтому без неё невозможны питание клеток, выведение продуктов обмена и поддержание гомеостаза.
</a:t>
            </a:r>
            <a:endParaRPr lang="en-US" sz="8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клетки и клеточные фрагменты крови по строению, роли и численности.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крови: строение и 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Эритроцитов в крови значительно больше, потому что перенос кислорода нужен постоянно, а лейкоциты и тромбоциты выполняют специализированные задачи.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9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 гемоглобин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имеют форму двояковогнутого диска. Такая форма увеличивает поверхность клетки и помогает ей быстрее захватывать и отдавать газы.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гемоглобина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эритроцитов находится гемоглобин — белок, который связывает кислород в лёгких и переносит его к тканям, а часть углекислого газа возвращает обратно.
</a:t>
            </a:r>
            <a:endParaRPr lang="en-US" sz="909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организме не хватает железа, гемоглобина становится меньше. Тогда ткани получают меньше кислорода, и человек быстрее устаёт, чувствует слабость и снижение работоспособности.
</a:t>
            </a:r>
            <a:endParaRPr lang="en-US" sz="7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 защита организма от инфекций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лейкоциты поглощают микробы и разрушают их внутри клетки. Этот процесс помогает быстро уменьшить число возбудителей инфекции.
</a:t>
            </a:r>
            <a:endParaRPr lang="en-US" sz="828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вырабатывают защитные вещества и участвуют в создании иммунитета. После встречи с возбудителем они запоминают его особенности.
</a:t>
            </a:r>
            <a:endParaRPr lang="en-US" sz="868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находят чужеродные частицы в крови и тканях, отличают их от собственных клеток организма и запускают защитную реакцию.
</a:t>
            </a:r>
            <a:endParaRPr lang="en-US" sz="881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воспалении и инфекциях число лейкоцитов обычно увеличивается, потому что организму требуется больше защитных клеток для борьбы с возбудителем.
</a:t>
            </a:r>
            <a:endParaRPr lang="en-US" sz="8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тканевой жидкости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обмена между кровью, тканями и лимфатической системой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как среда обмена клеток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заполняет пространство между клетками и служит местом их непосредственного контакта с кровью. Через неё к клеткам поступают кислород, вода, соли и питательные вещества, а обратно уходят продукты обмена.
</a:t>
            </a:r>
            <a:endParaRPr lang="en-US" sz="778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тканевой жидкости происходит основной обмен между капиллярами и клетками. Она помогает доставлять нужные вещества туда, где они расходуются, и быстро уносить углекислый газ и другие ненужные соединения.
</a:t>
            </a:r>
            <a:endParaRPr lang="en-US" sz="778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отёки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отток жидкости нарушается, она накапливается в тканях сильнее обычного. Тогда участок тела отекает, потому что вода не успевает возвращаться в кровь и лимфатические сосуды в нужном объёме.
</a:t>
            </a:r>
            <a:endParaRPr lang="en-US" sz="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последовательный переход жидкости между тремя звеньями внутренней среды и подчёркивает непрерывность обмена между кровью и клетками.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жидкости в организме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не стоит на месте: она фильтруется, используется тканями и затем возвращается в кровоток через лимфатическую систему.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9 класса; схема носит обобщающий характер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и лимфатическая система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лимфы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появляется из тканевой жидкости, когда её избыток собирается в лимфатические капилляры. Затем она начинает движение по сосудам и постепенно возвращается в общий кровоток.
</a:t>
            </a:r>
            <a:endParaRPr lang="en-US" sz="69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 лимфе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лимфе есть лимфоциты, а также жиры, всосавшиеся в кишечнике после пищеварения. Поэтому она участвует не только в переносе веществ, но и в обеспечении работы иммунной системы.
</a:t>
            </a:r>
            <a:endParaRPr lang="en-US" sz="713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лимфа проходит через лимфатические узлы, где задерживаются микробы и чужеродные частицы. Из-за активной работы узлы могут увеличиваться при воспалении или инфекции.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помогает удалять избыток жидкости из тканей, возвращает её в кровь и поддерживает защиту организма. Без неё нарушались бы и обмен веществ, и иммунная безопасность.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три жидкости внутренней среды по составу, движению и роли в организме.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крови, лимфы и тканевой жидкости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лимфа и тканевая жидкость различаются по составу и пути движения, но вместе обеспечивают обмен, транспорт и защиту организма.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9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 — постоянство внутренней среды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 перегревается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бега или в жаркий день человек начинает сильнее потеть. Так организм отдаёт лишнее тепло и помогает удержать температуру в безопасных пределах, даже если вокруг стало слишком тепло.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сохраняется сахар в 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уровень глюкозы падает, печень может выделять запасённый сахар в кровь. Это особенно важно после долгого перерыва в еде, когда клеткам всё равно нужна энергия для работы.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водный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становится мало, кровь густеет, а обмен веществ замедляется. Поэтому организм стремится сохранить нужное количество жидкости, регулируя её потери через почки, кожу и дыхание.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выполняет свою часть общей работы, но особенно важны быстрые и точные реакции, когда условия в организме меняются внезапно.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Системы, которые поддерживают внутреннюю среду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внутренней среды требует совместной работы нескольких систем: одни регулируют, другие транспортируют и защищают, а третьи возвращают жидкость в кровь.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9 класса; условная схема функций систем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908" y="1986438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внутренней среды и их последствия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воды уменьшается объём плазмы, кровь хуже переносит вещества, а клетки получают их медленнее. Человек ощущает жажду, слабость и быстрее устаёт.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крови мало гемоглобина или эритроцитов, ткани получают меньше кислорода. Из-за этого появляется бледность, головокружение и снижение работоспособности даже при обычной нагрузке.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воспаления увеличивается число лейкоцитов, а участок тела краснеет, отекает и становится теплее. Так организм реагирует на повреждение или проникновение микробов.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защищает внутреннюю среду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защитные реакции организма при повреждении или инфекции.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объём показывает, насколько важна кровеносная система: даже небольшие изменения состава крови влияют на работу клеток, органов и общее самочувствие.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9 класса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литров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крови в среднем содержится у взрослого человека и именно она обеспечивает непрерывный транспорт веществ по организму.
</a:t>
            </a:r>
            <a:endParaRPr lang="en-US" sz="16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 — это система жизни организма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лимфа и тканевая жидкость работают вместе, чтобы клетки получали всё необходимое, избавлялись от лишнего и оставались защищёнными. Благодаря гомеостазу организм сохраняет устойчивость в меняющихся условиях.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2026-06-01T13:09:00Z</dcterms:created>
  <dcterms:modified xsi:type="dcterms:W3CDTF">2026-06-01T13:09:00Z</dcterms:modified>
</cp:coreProperties>
</file>