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Востока в XIX веке: основные вопросы и направления
</a:t>
            </a:r>
            <a:endParaRPr lang="en-US" sz="318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Анализируем модернизацию Востока в XIX веке: реформы, модели и последствия.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модернизации: вызовы и предпосылки для Востока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Восток сталкивался с новыми вызовами — угрозой суверенитета и экономическими трудностями, что стимулировало реформы и поиск баланса между западными новшествами и традициями.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сущность модернизации в XIX веке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— это процесс значительных изменений в обществе, связанных с внедрением новых технологий, научных достижений и современных методов управления, происходивший под воздействием Запада.
</a:t>
            </a:r>
            <a:endParaRPr lang="en-US" sz="1034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промышленной революции XIX века современные индустриальные и политические модели стали распространяться по всему миру, воздействуя и на восточные 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модернизация стала ответом на острые кризисы и внешние угрозы, направленной на сохранение независимости и обновление государственного устройства.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традиционного общества на Востоке до реформ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жёстко структурировано, преимущественно сельское, с низкой социальной мобильностью и зависимостью от ручного труда в экономике.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оставалось доступным главным образом для элит, а в жизни доминировали религиозные и патриархальные нормы, ограничивавшие развитие и изменения.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ремесленные профессии контролировались пожизненными корпорациями, обеспечивая стабильность, однако препятствуя экономическому росту.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перемены в традиционном обществе наступали крайне медленно, что приводило к нарастанию отставания в технологиях и экономике.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модернизационных реформ на Востоке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поражения как стимул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понес сокрушительные поражения в Опиумных войнах (1839–1842, 1856–1860), а Османская империя — в Крымской войне (1853–1856). Эти неудачи выявили необходимость радикальных реформ для выживания государства.
</a:t>
            </a:r>
            <a:endParaRPr lang="en-US" sz="81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европейских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навязывали неравноправные договоры, ограничивавшие экономическую самостоятельность и суверенитет восточных государств, что заставило их искать пути укрепления.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западных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методы ведения войны и промышленное развитие продемонстрировали значительное превосходство, стимулируя Восток заимствовать технологии и реформировать институты.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модернизации: примеры трёх стран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Османская 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военных школ по французскому образцу для подготовки современных офицеров и внедрение новых военных дисциплин.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1830–1850 — 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образовательных центров, приглашение иностранных преподавателей для изучения западных наук и технологий.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1850–1870 — Китай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первых промышленных предприятий и судоверфей по европейским моделям для обновления вооружённых сил и промышленности.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реформы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модернизации исходили от правителей и элит, что подчёркивало централизованный характер изменений во всех трёх странах.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модернизации в странах Востока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Танзимат (Османская империя), эры Мэйдзи (Япония) и движения «самоусиления» (Китай)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инфраструктурные преобразования в Османской империи
</a:t>
            </a:r>
            <a:endParaRPr lang="en-US" sz="2702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военные академии и заводы, включая судоверфи в Стамбуле, что значительно укрепило военную и промышленную базу империи.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1856 году открыта железная дорога Измир—Айдын, развивалась дорожная сеть и мосты, поддерживающие внутреннюю коммуникацию и торговлю.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Организованы светские школы, переводы французских законов и технической литературы способствовали внедрению европейских стандартов и ускорению экономического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военных заводов и телеграфа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были открыты оружейные заводы и мастерские по ремонту паровых машин, а также проложены первые телеграфные линии — важный шаг к техническому обновлению страны.
</a:t>
            </a:r>
            <a:endParaRPr lang="en-US" sz="994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Препятствия на пути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чиновники и медленный процесс урбанизации сдерживали модернизацию, из-за чего реформы не охватывали все регионы и шли существенно медленнее, чем в Японии.
</a:t>
            </a:r>
            <a:endParaRPr lang="en-US" sz="974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изменения и их трудности в Китае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технологические перемены в Японии
</a:t>
            </a:r>
            <a:endParaRPr lang="en-US" sz="2675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индустриализации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1860-х годах построены первые фабрики, а в 1872-м открыта железная дорога Токио—Иокогама, что заложило фундамент современной промышленности и транспорта.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военные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Внедрён телеграф, создана современная армия и флот. Введено обязательное начальное образование, охватившее значительную часть детей, и отправлены студенты на учёбу за границу.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Танзимат: великие реформы в Османской империи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Танзимата были приняты новые законы, включая единый уголовный кодекс и гражданское право, что способствовало централизации и упорядочиванию правовой системы Османской империи.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и изменение системы налогообложения упрощали экономические отношения и усиливали государственный контроль над финансовыми потоками.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европейских школ и реформа армии позволили повысить уровень образования и укрепить военную мощь страны, а также частично внедрить элементы самоуправления в регионах.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институт османского гражданства, что объединяло разные этнические группы под общей государственной принадлежностью, снижая внутренние конфликты и укрепляя власть султана.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периода Мэйдзи в Японии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эру Мэйдзи отменили сословные различия, ликвидировали касту самураев и провели земельную реформу, что способствовало формированию единого гражданского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1889 году принята первая японская конституция, установлен двухпалатный парламент Имперский Diet, что означало начало развития парламентаризма и модернизации государственной власти.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Всеобщий воинский призыв и реформы управления провинциями обеспечили создание современной армии и укрепление административной системы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48167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57868"/>
            <a:ext cx="559500" cy="44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Китая: усилия и препятствия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заводы и технические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открыты западного образца военные заводы и технические училища, направленные на развитие индустриального потенциала и подготовки специалистов в новых областях.
</a:t>
            </a:r>
            <a:endParaRPr lang="en-US" sz="864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первые телеграфные линии и железные дороги под контролем иностранных компаний, что позволило ускорить коммуникации и транспорт, несмотря на ограниченное внутреннее участие.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традиционалистов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Консервативное поведение бюрократии и конфуцианских элит замедляло реформы, впервые вызывая сопротивление новым технологиям и влиянию иностранцев.
</a:t>
            </a:r>
            <a:endParaRPr lang="en-US" sz="9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 при модернизации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институт императора остался краеугольным камнем общества, способствуя росту национальной идентичности и объединению народа в период реформ.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Османской империи ислам продолжал играть ключевую роль, а в Китае конфуцианская мораль и экзаменационная система сохранялись как основы власти и социальной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модернизации на общество и государство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укрепление армии обеспечило странам Востока защиту от внешних угроз и повысило их военный потенциал.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начало расти, стимулируя экономический прогресс и развитие новых отраслей.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транспортные сети — железные дороги и пароходство расширяли связи между регионами и с миром.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стало более поляризованным — нарастающее противостояние реформаторов и консерваторов вызывало протесты и националистические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14038"/>
            <a:ext cx="3563700" cy="13154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модернизации: сравнительный анализ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и итогов модернизации в трех странах Востока к концу XIX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добилась наибольшего успеха в модернизации, тогда как Китай и Османская империя столкнулись с серьезными ограничениями и сопротивлением.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модернизации Востока, XIX век
</a:t>
            </a:r>
            <a:endParaRPr lang="en-US" sz="9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 модернизации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социальных классов — рабочие и предприниматели начали играть важную роль в экономике и 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европейской моды и массовых СМИ, таких как газеты и журналы, изменило культурный климат и информированность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национального самосознания и стремления к независимости порождало новые патриотические и реформаторские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модернизации на международное положение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смогла одержать победу над Российской империей (1904–1905), оформив статус великой державы в 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 Китай утратили часть территорий из-за давления западных империй, что ослабило их международное влияние.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альянсы и конфликты, связанные с борьбой за сферы влияния в Азии и Восточном Средиземноморье.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вызовы и ответы стран Востока в XIX веке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Опиумные войны и последствия для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потерпел поражение в Опиумных войнах, что привело к подписанию неравноправных договоров и уступкам в экономике западным державам, ослабив суверенитет страны.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 пути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Избежав оккупации, Япония начала активные реформы, что позволило ей быстро модернизироваться и стать примером успеха среди азиатских стран.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 Крымская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Крымской войны Османская империя столкнулась с европейской агрессией, что стало толчком к реформам и попыткам сохранить целостность государства.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модернизации Востока XIX века
</a:t>
            </a:r>
            <a:pPr algn="ctr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в XIX веке заложила фундамент для дальнейшего развития стран Востока, сформировав новые политические и социальные ориентиры, актуальные и в наше время.
</a:t>
            </a:r>
            <a:endParaRPr lang="en-US" sz="33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2026-05-11T03:40:23Z</dcterms:created>
  <dcterms:modified xsi:type="dcterms:W3CDTF">2026-05-11T03:40:23Z</dcterms:modified>
</cp:coreProperties>
</file>