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ислама, Арабский халифат и его распад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вера объединила арабов и создала великую державу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Аравия до ислама: мир племён и караванов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Аравия до ислама: мир племён и караванов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VII века Аравия была землёй пустынь, оазисов и соперничающих племён. По торговым путям росли Мекка и другие города, а рядом существовали разные верования и традиции.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Мухаммед и начало ислама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570 года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Мекке родился Мухаммед — будущий пророк ислама, выросший в среде торгового города на перекрёстке путей.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610 год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мусульманскому преданию, Мухаммед получил первые откровения через ангела Джибриля и начал проповедовать новую веру.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Откровения стали основой Корана — главной священной книги мусульман, в которой изложены вера и правила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пророка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Мухаммед призывал верить в одного Бога, быть милосердными и справедливыми, помогать слабым и жить по нравственным законам.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Хиджра: переселение в Медину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из Мекки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622 году Мухаммед и его сторонники покинули Мекку и переселились в Ясриб, который позже стали называть Мединой. Это событие изменило ход истории ислама.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летоисчисления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Хиджра считается отправной точкой мусульманского календаря. С неё мусульмане ведут своё летоисчисление, подчёркивая важность переселения для новой общины.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Умма верующих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Медине сложилась умма — община людей, объединённых одной верой, общими правилами и взаимной поддержкой. Так религиозная группа стала силой, способной защищать себя.
</a:t>
            </a:r>
            <a:endParaRPr lang="en-US" sz="1222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Хиджра превратила ислам из проповеди в организованное движение. У общины появились своя территория, союзники и возможность действовать как единое целое.
</a:t>
            </a:r>
            <a:endParaRPr lang="en-US" sz="12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обязанности мусульман, которые определяют их повседневную религиозную жизнь.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столпов ислама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столпы связаны между собой: они учат вере, дисциплине, помощи людям и участию в жизни общины.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ислама в школьном курсе истории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ислам объединил арабские племена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разрозненных племён к единому государству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42200" y="126457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после пророка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Мухаммеда в 632 году руководителями общины стали халифы — его заместители. Они сохраняли единство верующих и продолжали укреплять новое государство.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2200" y="2188290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правители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халифы — Абу Бакр, Умар, Усман и Али — управляли государством в сложный период. При них мусульманская община стала политической силой.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42200" y="311200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соседних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войска быстро овладели Сирией, Палестиной, Египтом и Ираном. Эти успехи заметно расширили границы халифата и принесли ему богатые территории.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42200" y="4035721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держава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VII века Арабский халифат превратился в одну из самых больших держав своего времени, соединив множество народов и земель под одной властью.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халифы и начало завоеваний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арабов складывались не из одной причины, а из нескольких сразу. Особенно важны были вера, дисциплина и умение действовать быстро в разных условиях.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арабы быстро побеждали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внутреннее единство сочетается с ослаблением противника, даже сравнительно небольшое войско может быстро расширить свои владения.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раннего ислама и арабских завоеваний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Омейядский халифат и Дамаск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столица на западе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661 году власть перешла к Омейядам, а столицей стал Дамаск. Город оказался удобно расположен для управления обширными землями и торговли между Востоком и Средиземноморьем. Отсюда халифы направляли завоевания и собирали налоги.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Испании до Средней Азии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Омейядах халифат вырос до огромных размеров: его владения тянулись от Испании на западе до Средней Азии на востоке. На новых землях распространялись ислам, арабский язык и единые порядки управления.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08780"/>
            <a:ext cx="5163300" cy="1404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управления халифатом сочетала религиозную власть, сбор налогов и управление провинциями.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Арабского халифата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Халифат держался на сильной власти центра, но с ростом территории управление становилось всё сложнее.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средних веков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39701"/>
            <a:ext cx="236400" cy="189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7471" y="1929194"/>
            <a:ext cx="236400" cy="210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2646" y="1916061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8483" y="1939701"/>
            <a:ext cx="236400" cy="1891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4333" y="1929244"/>
            <a:ext cx="236400" cy="210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наука и культура халифата
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270000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Багдад, Дамаск и Кордова были не только столицами и торговыми узлами, но и местами, где встречались купцы, ремесленники, учёные и чиновники разных народов.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012792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и 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халифате переводили труды древних греков, а также развивали математику, медицину и астрономию. Это помогло сохранить и расширить научные знания прошлого.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759213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 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известность получили Аль-Хорезми и Ибн Сина. Их работы использовали и в других странах, потому что они объясняли сложные идеи понятным и практичным языком.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05608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религия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строили мечети, дворцы и библиотеки. Такие здания показывали богатство халифата и одновременно служили центрами молитвы, учёбы и управления.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52015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 ремёсла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базарах продавали ткани, специи, книги и изделия мастеров. Развитая торговля делала города оживлёнными, а ремёсла — важной частью повседневной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не точные площади, а историческая динамика: быстрый рост после первых завоеваний и постепенное дробление на более мелкие владения.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территория халифата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ясно показывает: военная экспансия сменялась ослаблением центра и потерей контроля над удалёнными землями.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историческая визуализация по материалам школьного курса истории.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усиливалась самостоятельность провинций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расширение государства и удалённость провинций постепенно ослабляли власть центра.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распада Арабского халифата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218067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большие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Халифат быстро вырос на огромную территорию, и управлять ею из одного центра становилось всё труднее. До отдалённых областей вести и приказы доходили медленно.
</a:t>
            </a:r>
            <a:endParaRPr lang="en-US" sz="1104" dirty="0"/>
          </a:p>
        </p:txBody>
      </p:sp>
      <p:sp>
        <p:nvSpPr>
          <p:cNvPr id="13" name="Text 3"/>
          <p:cNvSpPr txBox="1"/>
          <p:nvPr/>
        </p:nvSpPr>
        <p:spPr>
          <a:xfrm>
            <a:off x="2007862" y="218067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сильных правителей усилились споры между халифами, военачальниками и влиятельными родами. Из-за этого государство теряло устойчивость и единую линию управления.
</a:t>
            </a:r>
            <a:endParaRPr lang="en-US" sz="1115" dirty="0"/>
          </a:p>
        </p:txBody>
      </p:sp>
      <p:sp>
        <p:nvSpPr>
          <p:cNvPr id="14" name="Text 4"/>
          <p:cNvSpPr txBox="1"/>
          <p:nvPr/>
        </p:nvSpPr>
        <p:spPr>
          <a:xfrm>
            <a:off x="3745724" y="218067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обществе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Арабы и покорённые народы нередко жили по-разному и по-разному относились к власти. Это создавало напряжение и ослабляло доверие к центру.
</a:t>
            </a:r>
            <a:endParaRPr lang="en-US" sz="1115" dirty="0"/>
          </a:p>
        </p:txBody>
      </p:sp>
      <p:sp>
        <p:nvSpPr>
          <p:cNvPr id="15" name="Text 5"/>
          <p:cNvSpPr txBox="1"/>
          <p:nvPr/>
        </p:nvSpPr>
        <p:spPr>
          <a:xfrm>
            <a:off x="5483584" y="218067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наместники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Наместники в провинциях получали всё больше власти и опирались на свои войска. Постепенно они начинали действовать почти как самостоятельные правители.
</a:t>
            </a:r>
            <a:endParaRPr lang="en-US" sz="1115" dirty="0"/>
          </a:p>
        </p:txBody>
      </p:sp>
      <p:sp>
        <p:nvSpPr>
          <p:cNvPr id="16" name="Text 6"/>
          <p:cNvSpPr txBox="1"/>
          <p:nvPr/>
        </p:nvSpPr>
        <p:spPr>
          <a:xfrm>
            <a:off x="7221443" y="218067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Отделение областей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Испания, Египет, Иран и Северная Африка со временем стали жить отдельно от центра. Так единый халифат превратился в набор независимых владений.
</a:t>
            </a:r>
            <a:endParaRPr lang="en-US" sz="111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42200" y="126457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династии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750 году к власти пришли Аббасиды. Их приход означал конец Омейядов и начало нового этапа, когда центр государства сместился в другую часть мусульманского мира.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2200" y="2188290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Багдада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762 году был основан Багдад. Удачное положение на торговых путях помогло городу быстро вырасти и стать столицей огромного и богатого государства.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42200" y="311200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учёных и купцов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Багдаде сосредоточились рынки, мастерские, дворцы и библиотеки. Здесь работали учёные, переписывались книги и обсуждались новые знания из разных стран.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42200" y="4035721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культурный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Аббасидах халифат стал меньше заниматься завоеваниями и больше — развитием торговли, науки и городской культуры. Багдад превратился в символ этого расцвета.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Аббасиды и Багдад — новый центр халифата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условно показывает, что власть и влияние распределялись между несколькими центрами, а не сосредотачивались в одном городе.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области на месте единого халифата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государства ослабло: вместо одного халифата возникло несколько сильных региональных правителей и династий.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историческим картам и учебным материалам.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показаны главные различия двух династий: столица, направление политики и особенности развития государства.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Омейядов и Аббасидов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Омейяды строили и расширяли государство, а Аббасиды превратили его в крупнейший культурный и торговый центр Средневековья.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Арабского халифата.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халифат долго оставался влиятельным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халифат долго оставался влиятельным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обмен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распада единого государства ислам, книги, научные идеи и архитектурные традиции продолжали распространяться. Это усиливало влияние халифата ещё долгое время.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халифата лежали между Европой, Азией и Африкой. Через них проходили товары, путешественники и знания, поэтому города быстро богатели и росли.
</a:t>
            </a:r>
            <a:endParaRPr lang="en-US" sz="1334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язык стал языком власти, документов и образования. Благодаря этому управление было удобнее, а связи между разными областями — прочнее.
</a:t>
            </a:r>
            <a:endParaRPr lang="en-US" sz="1334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вера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объединял людей из разных племён и стран. Одна религия помогала чувствовать себя частью большого мира и поддерживала авторитет власти халифа.
</a:t>
            </a:r>
            <a:endParaRPr lang="en-US" sz="13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появления ислама к распаду халифата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религия, завоевания, управление и ослабление центра связаны между собой.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и халифат: история большого влияния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Ислам, возникший в Аравии, объединил племена и создал мощную цивилизацию. Арабский халифат распространил веру, язык и знания, а его наследие сохранилось даже после распада.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2026-06-01T01:52:16Z</dcterms:created>
  <dcterms:modified xsi:type="dcterms:W3CDTF">2026-06-01T01:52:16Z</dcterms:modified>
</cp:coreProperties>
</file>