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без повторений и бином Ньютона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 порядка и формулы разложения связаны одной идеей.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3772" y="177200"/>
            <a:ext cx="5476705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подсчёт вариантов и преобразование алгебраических выражений. Она помогает находить число выборок, понимать треугольник Паскаля и быстро раскрывать степень суммы без лишних вычислений.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и многочлены в 11 классе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без повторений: определение и формула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17468" y="2125648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считают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без повторений показывают, сколько существует способов выбрать k элементов из n, если порядок не имеет значения и каждый элемент можно взять только один раз.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2223259" y="2912619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и 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это число как C(n, k). Основная формула имеет вид C(n, k)=n! /(k! (n-k)!), где факториалы отражают количество перестановок и повторный учёт одинаковых наборов.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100826" y="3714785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ничего нельзя или нужно взять все элементы, получается один способ: C(n, 0)=1 и C(n, n)=1. При выборе одного элемента число вариантов равно n.
</a:t>
            </a:r>
            <a:endParaRPr lang="en-US" sz="1313" dirty="0"/>
          </a:p>
        </p:txBody>
      </p:sp>
      <p:sp>
        <p:nvSpPr>
          <p:cNvPr id="12" name="Text 5"/>
          <p:cNvSpPr txBox="1"/>
          <p:nvPr/>
        </p:nvSpPr>
        <p:spPr>
          <a:xfrm>
            <a:off x="5989192" y="4524561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только при 0≤k≤n. Если два набора отличаются лишь порядком записи, они считаются одним и тем же сочетанием, а не разными ответами.
</a:t>
            </a:r>
            <a:endParaRPr lang="en-US" sz="1336" dirty="0"/>
          </a:p>
        </p:txBody>
      </p:sp>
      <p:sp>
        <p:nvSpPr>
          <p:cNvPr id="13" name="Text 6"/>
          <p:cNvSpPr txBox="1"/>
          <p:nvPr/>
        </p:nvSpPr>
        <p:spPr>
          <a:xfrm>
            <a:off x="7910133" y="5334334"/>
            <a:ext cx="3928500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удобно использовать там, где важен сам состав группы, а не последовательность выбора: команды, наборы предметов, варианты эксперимента или случайные выборки.
</a:t>
            </a:r>
            <a:endParaRPr lang="en-US" sz="13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выбора команды из класса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семи учеников нужно выбрать трёх участников команды. Здесь важен только состав тройки, поэтому последовательность выбора не влияет на итоговый ответ.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возможных команд находим по формуле сочетаний: C(7,3)=7! /(3! 4!)=35. Это означает, что существует тридцать пять различных составов команды.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показывает, что комбинаторная формула быстро заменяет длинный перебор вариантов. Она особенно полезна, когда вариантов много и пересчитать их вручную уже трудно.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увеличении n значения становятся заметно больше, поэтому полное перечисление всех вариантов быстро усложняется.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особенно заметен около середины строки Паскаля; симметрия C(n, k)=C(n, n-k) подтверждается одинаковыми значениями по обе стороны.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C(n, k)=n! /(k! (n-k)!), вычисления для указанных пар n и k.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растёт число сочетаний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сочетаний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300390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симметричны: C(n, k)=C(n, n-k). Выбрать k элементов означает то же самое, что выбрать все остальные n-k элементов, поэтому значения совпадают.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208199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Рекуррентная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C(n, k)=C(n-1, k-1)+C(n-1, k) показывает, что каждое число строится из двух соседних над ним. Именно так возникает треугольник Паскаля.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24751"/>
            <a:ext cx="52155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всех сочетаний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просуммировать все C(n, k) по k от 0 до n, получится 2^n. Каждый из n элементов может либо войти в выбор, либо не войти.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связать текст задачи с подходящим способом подсчёта или разложения.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 в числах и формулах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Строка, где видны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строке треугольника Паскаля собраны коэффициенты для фиксированного n. Края всегда равны 1, а внутренние числа получаются как сумма двух ближайших элементов сверху. Поэтому таблица одновременно служит и инструментом подсчёта сочетаний, и способом увидеть закономерность без вычислений по формуле.
</a:t>
            </a:r>
            <a:endParaRPr lang="en-US" sz="1799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рисунка к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выделить одну строку, например для n=5 или n=6, можно сразу прочитать нужные значения C(n, k). Та же строка становится коэффициентами в разложении бинома Ньютона, поэтому на рисунке особенно наглядно видно, как комбинаторика превращается в алгебру.
</a:t>
            </a:r>
            <a:endParaRPr lang="en-US" sz="190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значения сочетаний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часто используемых значений и помогает быстро увидеть симметрию в строках треугольника Паскаля.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замене k на n-k значение не меняется. Наибольшие числа в строке располагаются около середины, особенно при чётном n.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C(n, k)=n! /(k! (n-k)!).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бинома Ньютона записывается так: (a+b)^n=∑ C(n, k)a^(n-k)b^k, где k пробегает все значения от 0 до n. Она даёт готовое разложение суммы.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коэффициенты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коэффициент при одночлене равен соответствующему сочетанию C(n, k). Это означает, что алгебраическое разложение строится на том же комбинаторном принципе, что и подсчёт вариантов.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k степень a уменьшается, а степень b возрастает. В результате все одночлены идут по строгой схеме: a^n, a^(n-1)b, … b^n.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особенно удобна при больших n, когда перемножать скобки по очереди долго и неудобно. С её помощью можно быстро находить нужный член и коэффициент.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Бином Ньютона: общая формула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(a+b)^3 как наглядный пример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слагаемых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n=3 формула даёт всего четыре члена: a^3, 3a^2b, 3ab^2 и b^3. Они появляются в строгом порядке, соответствующем уменьшению степени a и росту степени b.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Паскаля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1, 3, 3, 1 совпадают с третьей строкой треугольника Паскаля. Это наглядно показывает, что каждый коэффициент в разложении связан с числом способов выбрать позиции для буквы b.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удобно демонстрирует, как комбинаторный смысл сочетаний превращается в алгебраическое разложение. Одна и та же идея выбора без учёта порядка работает и в подсчёте, и в формуле бинома Ньютона.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член имеет наибольший коэффициент, поэтому середина строки Паскаля особенно заметна при n=6.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растут к середине и затем убывают симметрично, что отражает свойство C(n, k)=C(n, n-k).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бинома Ньютона и строка треугольника Паскаля для n=6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разложения (a+b)^6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коэффициент одновременно является числом сочетаний и множителем при одночлене a^(n-k)b^k. Именно поэтому алгебраическое разложение полностью согласуется с комбинаторным подсчётом.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C(n,k)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сколькими способами можно выбрать позиции для буквы b в разложении.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бинома Ньютона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обе темы основаны на одной идее выбора, но применяются в разных задачах.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дают число вариантов, а бином Ньютона использует те же числа как коэффициенты одночленов.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сочетаний без повторений и формула бинома Ньютона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и бином Ньютона: сравнение понятий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выбора позиций к коэффициенту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комбинаторного выбора к члену разложения в формуле бинома Ньютона.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440" y="2511713"/>
            <a:ext cx="303188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653" y="4753825"/>
            <a:ext cx="363825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перестановками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порядок выбора не влияет на результат, применять перестановки нельзя. В таких задачах нужно считать именно сочетания, иначе ответ будет завышен.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границах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только при 0≤k≤n. Нарушение этого условия или неверная запись факториалов приводит к бессмысленному выражению и неправильному результату.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степени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биноме Ньютона степень a уменьшается, а степень b возрастает. Иногда ученики делают наоборот и теряют структуру общего члена разложения.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 строке Паскаля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нужно брать из одной строки треугольника Паскаля и не смешивать соседние строки. Ошибка в одном числе сразу меняет весь ответ.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решении задач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вероятностью и реальными ситуациями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как модель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колоды выбирают несколько карт, важен не порядок, а сам набор карт. Поэтому число благоприятных исходов удобно находить через сочетания, а затем сравнивать его с общим числом возможных наборов.
</a:t>
            </a:r>
            <a:endParaRPr lang="en-US" sz="1510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успехи и бином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независимых испытаниях коэффициенты бинома Ньютона показывают, сколькими способами можно получить заданное число успехов. Это связывает алгебраическое разложение с вероятностной интерпретацией случайного эксперимента.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фиксированный выбор пяти карт даёт почти 2,6 миллиона вариантов, поэтому ручной перебор здесь невозможен.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значение C(52,5) показывает, насколько быстро растёт число сочетаний и почему комбинаторика необходима в вероятности.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C(n, k)=n! /(k! (n-k)!) для n=52, k=5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бывает 5-карточных комбинаций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бинома Ньютона определяют n, номер члена и соответствующие степени a и b. После этого ответ получают без лишних вычислений и проверяют по строке Паскаля.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важен ли порядок выбора и допускаются ли повторения. От этого зависит, применять ли сочетания или другой способ подсчёта.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Выбрать 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порядок не важен и повторений нет, используют C(n, k). Если требуется разложить степень суммы, применяют бином Ньютона и находят нужный коэффициент.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школьных задач по теме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логика выбора и разложения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без повторений и бином Ньютона объединяет одна идея: считать способы выбора и превращать их в алгебраические коэффициенты. Эта связь делает тему особенно важной для задач ЕГЭ.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2026-05-30T05:05:29Z</dcterms:created>
  <dcterms:modified xsi:type="dcterms:W3CDTF">2026-05-30T05:05:29Z</dcterms:modified>
</cp:coreProperties>
</file>