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Земли: как он связан с природными зонами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и природа формируют жизнь животных на Земле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расселение животных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вода, пища и рельеф определяют, где животные могут жить. В разных природных зонах виды распределены неравномерно, а человек и сезонные изменения тоже заметно влияют на их ареалы.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животных и их географическое значение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встречается почти во всех природных зонах, потому что её представители способны жить и в холоде, и в жаре. Их выкармливание детёнышей молоком повышает шансы потомства на выживание.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освоили воздух, сушу и даже водную среду. Полёт, перья и миграции помогают им быстро находить корм, избегать неблагоприятного климата и заселять очень разные территории.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связаны с пресной и морской водой, поэтому их распространение зависит от температуры, солёности и содержания кислорода. Эти условия определяют, какие виды могут жить в водоёме.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 земноводные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многочисленны там, где тепло и достаточно влаги. Холод и пересыхание среды ограничивают их распространение, поэтому в тундре и высокогорьях таких животных значительно меньше.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заселили почти все материки и многие среды обитания. Небольшие размеры, быстрый жизненный цикл и разнообразие способов питания позволяют им приспосабливаться к очень разным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животных по среде обитания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строение тела помогает животным жить в определённой среде и занимать свою экологическую нишу.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животных похожая задача — выжить в своей среде, но решают они её разными способами.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 климату и ландшафту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на снегу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окраска песца и зайца-беляка помогает им сливаться со снегом. Такая маскировка делает животных менее заметными для хищников и облегчает охоту в суровых северных условиях.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пустыне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верблюда жировой запас в горбах, широкие ступни и способность долго обходиться без воды. Эти признаки помогают переносить жару, дефицит влаги и передвижение по песку.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воды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утки перепонки на лапах, которые помогают грести, а у бобра сильные зубы и хвост, удобные для жизни возле водоёмов. Такие особенности поддерживают движение и защиту.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 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Покров, размеры тела и строение конечностей зависят от среды. Именно они помогают животным сохранять тепло, быстро двигаться, прятаться или добывать пищу в конкретных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 Земле самое большое разнообразие животных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зависит не только от тепла, но и от постоянного наличия корма, укрытий и стабильных условий для размножения.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видов связан с тёплыми и влажными территориями, минимум — с зонами, где климат слишком суров или сух.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географии и 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 и роль в экосистемах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питаются растениями и передают накопленную ими энергию дальше по пищевой цепи. Олень, например, поедает траву и побеги, поддерживая связь между растительным покровом и хищниками.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добывают других животных и регулируют их численность в природе. Волк, охотясь на копытных, влияет на состав и поведение целых сообществ, а не только на одну добычу.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
</a:t>
            </a:r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животные используют разные источники пищи: растения, насекомых, рыбу, ягоды. Медведь может менять рацион в зависимости от сезона, что помогает ему выживать при изменении условий.
</a:t>
            </a:r>
            <a:endParaRPr lang="en-US" sz="1322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живут за счёт других организмов и нередко ослабляют их. Хотя их роль кажется незаметной, они тоже входят в пищевые связи и влияют на равновесие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живой природе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передачу энергии и веществ между основными звеньями экосистемы.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 в природе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Стаи, стада, семьи и колонии помогают животным вместе искать пищу, защищаться от врагов и заботиться о потомстве. Совместная жизнь особенно полезна там, где опасность и конкуренция высоки.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охота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добывают пищу сообща. Волки действуют слаженно, а это повышает шанс поймать добычу и позволяет распределять усилия между членами группы.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обязанностей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социальных животных каждый выполняет свою роль. Пчёлы в улье делят работу, а сурикаты по очереди следят за опасностью, чтобы группа успела спрятаться.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многих видов меняется в зависимости от времени года. Миграции, размножение и подготовка к холодному периоду помогают животным выживать в меняющейся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забота о потомстве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 живые детёныши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откладывают яйца, другие рождают живых детёнышей. Такой способ размножения связан с особенностями среды обитания и тем, как потомство защищается на ранних стадиях развития.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у птиц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согревают яйца, защищают гнездо и приносят птенцам корм. Благодаря этому детёныши быстрее развиваются и получают больше шансов выжить в первые недели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опека у 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слонов детёныши долго остаются рядом с матерью и учатся находить пищу, держаться в группе и избегать опасности. Забота взрослых повышает выживаемость потомства.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 превращением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лягушек развитие проходит через стадию головастика. Это показывает, что у некоторых животных потомство сильно меняется в ходе роста и приспосабливается к разным условиям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охраны животных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меры, которые одновременно защищают животных и их места обитания, а также уменьшают прямое преследование редких видов.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меры важны, но без охраны территорий и борьбы с браконьерством сохранить редкие виды особенно трудно.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524026"/>
            <a:ext cx="8625000" cy="147132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России и причины их охраны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где живут редкие виды России, чем им угрожает человек и какие меры помогают сохранить их численность.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связаны прежде всего с потерей мест обитания, поэтому охрана территорий — главный способ сохранить редкие виды.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 с человеком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охраняют жильё и сопровождают человека, кошки помогают сдерживать численность грызунов, а лошади долго служили в транспорте и сельском хозяйстве.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не только дают мёд, но и переносят пыльцу, помогая растениям завязывать плоды. Поэтому они важны и для природы, и для человека.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парках и дворах живут белки, утки, ежи, лисы, вороны и голуби. Им подходят укрытия, вода, корм и относительное спокойствие.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остаются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городе зелёных зон, водоёмов и кормовой базы, тем легче животным приспосабливаться к жизни рядом с людьми.
</a:t>
            </a:r>
            <a:endParaRPr lang="en-US" sz="11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материков и океанов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мир больших стад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известна просторными саваннами, где животным хватает света, тепла и травы. Здесь живут слоны, львы, жирафы и зебры, а открытые ландшафты помогают им быстро находить пищу и замечать опасность издалека.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остров необычных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отделена от других материков, поэтому здесь сохранилось много особенных животных. Кенгуру, коалы и утконосы приспособились к местным условиям и встречаются именно на этом материке, а не в большинстве других регионов.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Антарктида: жизнь во льдах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кажется почти безжизненной, но и здесь есть животные, умеющие переносить холод. Пингвины и тюлени добывают пищу в океане, а на суше выбирают места, где можно укрыться от сильного ветра.
</a:t>
            </a:r>
            <a:endParaRPr lang="en-US" sz="902" dirty="0"/>
          </a:p>
        </p:txBody>
      </p:sp>
      <p:sp>
        <p:nvSpPr>
          <p:cNvPr id="11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Океаны: скрытый огромный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океанах живут киты, дельфины, акулы и морские черепахи. Их распространение связано с температурой воды, глубиной, течениями и количеством корма, поэтому океанические животные образуют очень разные сообщества.
</a:t>
            </a:r>
            <a:endParaRPr lang="en-US" sz="9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исчезают виды животных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численность падает там, где животному становится негде жить, добывать пищу и выводить потомство. Нередко факторы действуют одновременно.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 — потеря среды обитания; если к ней добавляются охота и загрязнение, восстановить вид становится особенно трудно.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угрозы к восстановлению вида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охране редких животных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насколько разнообразен животный мир планеты. Особенно много новых видов находят в тропиках и океанах.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биологии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млн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животных уже описано учёными на Земле, и новые открытия продолжаются.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856" y="1405550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700" y="3057425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зоология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рассматривает внешнее и внутреннее строение животных, чтобы объяснить, как части тела помогают им жить в разных природных условиях.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выясняют, где живут животные на разных материках и в природных зонах, и почему одни виды встречаются только в определённых местах.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наблюдают, как животные добывают пищу, защищаются, находят партнёра и заботятся о потомстве, а также как меняется их поведение по сезонам.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зоологии помогают защищать редкие виды, оценивать численность популяций и сохранять природные сообщества, от которых зависит жизнь животных.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 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изучает, как появляются новые особи, как развиваются яйца, личинки и детёныши, и какие условия нужны для успешного роста.
</a:t>
            </a:r>
            <a:endParaRPr lang="en-US" sz="10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животный мир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действия человека помогают животным, другие уменьшают их численность и ухудшают условия жизни. Важно понимать разницу между ними.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может как поддерживать животный мир, так и ускорять исчезновение видов, поэтому нужны бережные и продуманные решения.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Земли: главный вывод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зависят от климата, воды, растений и человека. У каждого материка и природной зоны свой набор видов, а сохранение среды обитания помогает поддерживать жизнь на планете.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2026-06-02T19:40:48Z</dcterms:created>
  <dcterms:modified xsi:type="dcterms:W3CDTF">2026-06-02T19:40:48Z</dcterms:modified>
</cp:coreProperties>
</file>