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Умеешь ли ты общаться?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слова, жесты и вежливость помогают понимать друг друга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вокруг нас каждый день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общаемся дома, в школе, на улице и даже в интернете. Слова, жесты и мимика помогают просить, благодарить, договариваться и дружить без лишних ссор.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300" y="1512375"/>
            <a:ext cx="198450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30275"/>
            <a:ext cx="257400" cy="228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хорошее общение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точно передать мысль, попросить о помощи и объяснить, что ты хочешь сказать. Чем яснее речь, тем легче другому человеку понять тебя без догадок.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делает разговор приятнее, а слишком громкий или резкий — напряжённым. Один и тот же текст может звучать дружелюбно, сердито или шутливо, если изменить интонацию.
</a:t>
            </a:r>
            <a:endParaRPr lang="en-US" sz="1079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 показывает настроение даже без слов. Улыбка поддерживает, а хмурый взгляд может насторожить собеседника. Поэтому важно следить не только за словами, но и за лицом.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помогают показать внимание, согласие или просьбу. Но они должны быть понятными и спокойными: резкие движения, размахивание руками и суетливость мешают разговору и отвлекают от смысла.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не менее важно, чем говорить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ты внимательно слушаешь, собеседник чувствует уважение. Для этого нужно смотреть на него, не перебивать и не отвлекаться на посторонние дела.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слушание помогает понять учителя, друга или правила игры. А ещё оно спасает от смешных недоразумений, когда кто-то услышал только половину фразы.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дружелюбному разговору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говорить спокойно и понимать друг друга без лишних ссор.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302370"/>
            <a:ext cx="215700" cy="172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813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6813" y="2952295"/>
            <a:ext cx="215700" cy="172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3588" y="1280800"/>
            <a:ext cx="215700" cy="215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общению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«здравствуй» и «доброе утро» помогают начать разговор дружелюбно. Они показывают, что ты заметил человека и готов общаться спокойно и уважительно.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делает просьбу мягче и вежливее. С ним легче попросить карандаш, помочь с заданием или уступить место без капризов и недовольства.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«извини» нужно, если ты ошибся, задел кого-то или помешал разговору. Оно помогает исправить неловкость и показать, что ты понимаешь свою ошибку.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«можно» и «помоги» пригодятся, когда нужна поддержка или разрешение. Они учат обращаться к людям спокойно, без грубости, и хорошо подходят для школы и дома.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 помогает заметить доброе дело и порадовать человека. Когда благодарят искренне, общение становится теплее, а желание помогать друг другу только растёт.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чувства другого человека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часто видно по глазам, лицу и голосу. Если человек улыбается, говорит бодро и стоит открыто, ему обычно хорошо и спокойно.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если он молчит, опускает голову или двигается резко, лучше говорить тише и осторожнее. Добрые слова и спокойный тон в такой момент особенно важны.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общению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Перебивание мешает человеку закончить мысль. Из-за этого разговор распадается, а собеседник чувствует, что его не слышат и не уважают.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Крик, резкие ответы и обидные прозвища быстро портят настроение. После таких слов людям труднее доверять друг другу и спокойно продолжать разговор.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человек говорят одновременно, понять смысл почти невозможно. В такой путанице даже простая просьба превращается в настоящий словесный салат.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в руках тоже мешает: взгляд уходит в экран, а собеседник чувствует себя лишним. Лучше отложить устройство и посмотреть на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спорить без ссоры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спокойно: «я думаю», «мне кажется», «давай по очереди». Такие слова помогают объяснить своё мнение, не превращая спор в громкую перепалку.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Спорить нужно о поступке или идее, а не о самом человеке. Тогда даже несогласие звучит честно и не обижает собеседника.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эмоции стали слишком сильными, сделай паузу, вдохни глубже и помолчи немного. Короткая остановка часто помогает найти справедливое решение без лишних слёз.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паре работать легко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Маша и Артём делят задания без спора: один пишет, другой проверяет. Они по очереди слушают друг друга, поэтому работа идёт быстро и спокойно. Даже самый сложный пример становится понятнее, когда рядом есть внимательный напарник.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тому, кто стоит один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Костя заметил одноклассницу, которая стояла у окна одна. Он подошёл, поздоровался и предложил поиграть вместе. Через минуту к ним присоединились ещё двое ребят, и маленькая компания сразу стала дружнее.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класс умеет дружить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дети делятся карандашами, не дразнят друг друга и умеют ждать своей очереди. В таком классе реже возникают обиды, а на уроках и переменах всем спокойнее и безопаснее. Тут уже не до скуки — здесь живёт настоящая команда.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общение в классе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общение помогает в семье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день начинается с приветствия, а заканчивается коротким разговором о том, как прошёл день. Так близкие узнают новости и чувствуют внимание друг к другу.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что-то взять, объяснить или сделать вместе, ребёнок обращается спокойно и вежливо. В ответ легче получить помощь без спешки и обид.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договаривается о порядке, обязанностях и времени, домашние дела идут спокойнее. Честные ответы и благодарность делают дом более тёплым и надёжным.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интернете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слова видны без голоса и мимики, поэтому лучше писать коротко, ясно и вежливо. Добрый тон помогает избежать недоразумений и обид.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отправлять личную информацию, обидные шутки и резкие ответы. Даже смайлики не заменяют уважения, если сообщение звучит грубо или насмешливо.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действуют те же правила, что и в разговоре лицом к лицу: здороваться, благодарить, не спешить с выводами и думать о чувствах собеседника.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остановить обидное сообщение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отправить слова, о которых потом пожалеешь, особенно в школьных чатах и переписке с друзьями.
</a:t>
            </a:r>
            <a:endParaRPr lang="en-US" sz="9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375" y="1512375"/>
            <a:ext cx="198450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задавать вопросы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понять задание, правило игры или просьбу взрослого. Когда что-то неясно, лучше спросить сразу, чем потом делать всё наугад и ошибаться.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 показывает, что собеседник нам не безразличен. Так разговор становится живее, а другой человек чувствует внимание, уважение и желание услышать его.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вопрос часто ведёт к решению. Он помогает вспомнить нужную мысль, исправить ошибку и разобраться в домашнем задании, не теряясь в догадках.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поза говорит о доверии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стоит прямо, не прячет руки и спокойно смотрит на собеседника. Рядом ему легко ответить и не бояться разговора. Такая поза словно говорит: «Я слушаю и готов говорить по очереди».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поза показывает недовольство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скрестила руки и чуть отвернулась. Лоб нахмурен, взгляд уходит в сторону, и рядом сразу чувствуется напряжение. Даже без слов видно: ей не хочется продолжать разговор прямо сейчас.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тела помогает без слов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разговор не ладится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хватает слов или смелости, можно сделать паузу и глубоко вдохнуть. Иногда уже этого хватает, чтобы говорить спокойнее и не обидеть другого человека.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ошибка уже случилась, стоит признать её и постараться исправить. Извинение, сказанное вовремя, делает отношения честнее и помогает быстрее снова договориться.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сказанного неясен, лучше попросить повторить или объяснить ещё раз. Такой вопрос не показывает слабость, а помогает избежать путаницы и лишних ссор.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умного разговора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ясно и по делу. Если мысль короткая и понятная, собеседнику проще тебя услышать, а разговор не превращается в путаницу и лишние догадки.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до конца. Не перебивай, даже если очень хочется ответить сразу: тогда легче понять, что человек хотел сказать на самом деле.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 чувства другого человека. Слова могут ранить, поэтому лучше выбирать спокойный тон, особенно когда ты не согласен или чем-то расстроен.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о месте и времени разговора. Те же правила нужны дома, в классе, на прогулке и в переписке, чтобы общение было безопасным и добрым.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правильно ли тебя поняли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собеседник отвечает по теме или пересказывает твою мысль своими словами, значит, он внимательно слушал. Это хороший знак: разговор движется в нужную сторону.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 самому уточнить: «Ты понял, что я имею в виду?» Такой короткий вопрос помогает проверить смысл и исправить недоразумение, пока оно не выросло до размера слона.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привычки, которые делают общение лучше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Здороваться, благодарить и извиняться — простые слова, но они работают как волшебные кнопки вежливости. С ними людям легче начать разговор и закончить его мирно.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перебивать, смотреть на собеседника и говорить по очереди, разговор становится спокойным и понятным. Тогда каждый чувствует, что его слушают по-настоящему.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слова, вопросы и умение признавать ошибку помогают в классе и дома. Эти привычки делают дружбу крепче и почти не оставляют места для ссор.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— навык, который растёт с тобой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слова, внимательное слушание и уважение к чувствам других делают разговоры легче и приятнее. Каждый день можно тренировать общение дома, в школе и в интернете.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2026-05-21T09:06:36Z</dcterms:created>
  <dcterms:modified xsi:type="dcterms:W3CDTF">2026-05-21T09:06:36Z</dcterms:modified>
</cp:coreProperties>
</file>