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Азербайджан: страна огня и Каспия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Море, горы, огонь и древняя культура — всё в одной стране.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на перекрёстке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Азербайджан соединяет Европу и Азию, степи и горы, древние традиции и современную жизнь. Здесь особенно заметно соседство Каспийского моря, нефтяной истории и яркой культуры.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Азербайджан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Кавказ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Азербайджан находится на Южном Кавказе и имеет выход к Каспийскому морю. Такое положение связывает страну с морскими маршрутами и горными территориями.
</a:t>
            </a:r>
            <a:endParaRPr lang="en-US" sz="782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и Нахичевань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граница проходит рядом с Ираном, а связь с Турцией идёт через Нахичеванскую автономную республику. Это важная особенность политической карты страны.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Каспийский берег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Азербайджана обращён к Каспийскому морю. Благодаря этому страна сочетает морское побережье, равнины и удобные пути между соседними территориями.
</a:t>
            </a:r>
            <a:endParaRPr lang="en-US" sz="809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запад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страна граничит с Россией, а на западе — с Грузией и Арменией. Эти границы отражают её роль между разными историческими и культурными регионами.
</a:t>
            </a:r>
            <a:endParaRPr lang="en-US" sz="7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положение страны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связывает берег, горы и внутренние пути страны.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страны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35075" y="1643575"/>
            <a:ext cx="37809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горы
</a:t>
            </a:r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возвышается Большой Кавказ: здесь расположены самые высокие горные районы страны. Они влияют на природу, климат и расселение людей.
</a:t>
            </a:r>
            <a:endParaRPr lang="en-US" sz="1173" dirty="0"/>
          </a:p>
        </p:txBody>
      </p:sp>
      <p:sp>
        <p:nvSpPr>
          <p:cNvPr id="9" name="Text 2"/>
          <p:cNvSpPr txBox="1"/>
          <p:nvPr/>
        </p:nvSpPr>
        <p:spPr>
          <a:xfrm>
            <a:off x="1035075" y="2578506"/>
            <a:ext cx="37809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Предгорные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 юго-запад занимают предгорья, где рельеф постепенно меняется от высоких участков к более мягким формам. Такие территории удобны для жизни и хозяйства.
</a:t>
            </a:r>
            <a:endParaRPr lang="en-US" sz="1077" dirty="0"/>
          </a:p>
        </p:txBody>
      </p:sp>
      <p:sp>
        <p:nvSpPr>
          <p:cNvPr id="10" name="Text 3"/>
          <p:cNvSpPr txBox="1"/>
          <p:nvPr/>
        </p:nvSpPr>
        <p:spPr>
          <a:xfrm>
            <a:off x="1035075" y="3513438"/>
            <a:ext cx="37809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восток страны в основном заняты равнинами и низменностями. Самая высокая вершина Азербайджана — Базардюзю, 4466 метров.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по регионам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 количество осадков заметно меняются от побережья к горам. Поэтому в одной стране встречаются сухие, мягкие и более влажные условия.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и горы создают разные климатические зоны: от сухих ветреных районов до более влажных и прохладных территорий.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сравнительная шкала по описанию климатических зон Азербайджана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2163643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сведения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особенности населения, языка и религии в стране.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Азербайджан сочетает единый государственный язык, культурное многообразие и светский характер государства.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справочные сведения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эпохи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линия показывает смену древних государств, имперского периода и современного этапа.
</a:t>
            </a:r>
            <a:endParaRPr lang="en-US" sz="1319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88914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70499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культуры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Азербайджанская культура высоко ценит гостей: их встречают щедро, с вниманием и уважением. За столом важны добрые слова, спокойная беседа и традиция делиться угощением.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Чайный стол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 — не просто напиток, а часть общения. Его подают в красивой посуде, часто вместе со сладостями, и именно за чаем чаще всего ведут разговоры в семье.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встречи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связи остаются очень крепкими. Старших выслушивают с уважением, а праздники и важные события стараются отмечать вместе с родственниками и близкими.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Новруз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Новруз отмечают как праздник весны, обновления и надежды. К нему готовят дом, блюда и сладости, а также навещают родных и желают друг другу добра.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6729" y="1352325"/>
            <a:ext cx="2504142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Голубая полоса
</a:t>
            </a:r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Голубая полоса напоминает о тюркских корнях и культурной близости народов региона. Этот цвет часто воспринимают как знак открытости, силы и исторической памяти.
</a:t>
            </a:r>
            <a:endParaRPr lang="en-US" sz="1165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полоса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 символизирует развитие, образование и движение вперёд. Он подчёркивает стремление страны к современности, росту и активной жизни общества.
</a:t>
            </a:r>
            <a:endParaRPr lang="en-US" sz="1174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на флаге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Полумесяц и восьмиконечная звезда делают флаг узнаваемым. Эти элементы соединяют исторические символы, государственную идентичность и уважение к национальному наследию.
</a:t>
            </a:r>
            <a:endParaRPr lang="en-US" sz="1116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полоса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цвет связан с культурными традициями и исламом, который сыграл важную роль в истории региона. Он также ассоциируется с природой и обновлением.
</a:t>
            </a:r>
            <a:endParaRPr lang="en-US" sz="113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Апшероне огонь иногда возникает прямо из земли: газ выходит на поверхность и может гореть долгое время. Такие места веками поражали путешественников и местных жителей, а сегодня стали узнаваемым образом страны.
</a:t>
            </a:r>
            <a:endParaRPr lang="en-US" sz="873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Огонь, который не гаснет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известный пример — Янардаг, «горящая гора» недалеко от Баку. Пламя на склоне видно и днём, и вечером, поэтому это место часто называют живым символом Азербайджана.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Янардаг и его пламя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Огненные мотивы встречаются в названиях, легендах и архитектурных образах. Они напоминают о древних культах огня и помогают понять, почему в символике страны так часто появляется образ пламени.
</a:t>
            </a:r>
            <a:endParaRPr lang="en-US" sz="943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в культуре страны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образа огненного Азербайджана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традиции влияют на жизнь людей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707350" y="1391125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9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и порядок
</a:t>
            </a:r>
            <a:pPr algn="l" indent="0" marL="0">
              <a:lnSpc>
                <a:spcPct val="110046"/>
              </a:lnSpc>
              <a:buNone/>
            </a:pPr>
            <a:r>
              <a:rPr lang="en-US" sz="993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Азербайджане религиозные традиции обычно сочетаются с уважением к светскому образу жизни. Люди бережно относятся к семейным нормам, чистоте дома и правилам поведения в гостях.
</a:t>
            </a:r>
            <a:endParaRPr lang="en-US" sz="993" dirty="0"/>
          </a:p>
        </p:txBody>
      </p:sp>
      <p:sp>
        <p:nvSpPr>
          <p:cNvPr id="13" name="Text 3"/>
          <p:cNvSpPr txBox="1"/>
          <p:nvPr/>
        </p:nvSpPr>
        <p:spPr>
          <a:xfrm>
            <a:off x="2703820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9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Новруз и весенние обычаи
</a:t>
            </a:r>
            <a:pPr algn="l" indent="0" marL="0">
              <a:lnSpc>
                <a:spcPct val="110046"/>
              </a:lnSpc>
              <a:buNone/>
            </a:pPr>
            <a:r>
              <a:rPr lang="en-US" sz="993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Новруз встречают как праздник обновления природы. К нему готовят сладости, приводят в порядок дом, навещают родственников и желают друг другу добра, здоровья и благополучия.
</a:t>
            </a:r>
            <a:endParaRPr lang="en-US" sz="993" dirty="0"/>
          </a:p>
        </p:txBody>
      </p:sp>
      <p:sp>
        <p:nvSpPr>
          <p:cNvPr id="14" name="Text 4"/>
          <p:cNvSpPr txBox="1"/>
          <p:nvPr/>
        </p:nvSpPr>
        <p:spPr>
          <a:xfrm>
            <a:off x="4710652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9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в быту
</a:t>
            </a:r>
            <a:pPr algn="l" indent="0" marL="0">
              <a:lnSpc>
                <a:spcPct val="110046"/>
              </a:lnSpc>
              <a:buNone/>
            </a:pPr>
            <a:r>
              <a:rPr lang="en-US" sz="993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повседневном общении ценятся вежливость и внимание к старшим. При встрече принято проявлять сдержанность, слушать собеседника и соблюдать уважительный тон, особенно в семейном круге.
</a:t>
            </a:r>
            <a:endParaRPr lang="en-US" sz="993" dirty="0"/>
          </a:p>
        </p:txBody>
      </p:sp>
      <p:sp>
        <p:nvSpPr>
          <p:cNvPr id="15" name="Text 5"/>
          <p:cNvSpPr txBox="1"/>
          <p:nvPr/>
        </p:nvSpPr>
        <p:spPr>
          <a:xfrm>
            <a:off x="6717469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8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между поколениями
</a:t>
            </a:r>
            <a:pPr algn="l" indent="0" marL="0">
              <a:lnSpc>
                <a:spcPct val="110046"/>
              </a:lnSpc>
              <a:buNone/>
            </a:pPr>
            <a:r>
              <a:rPr lang="en-US" sz="982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 поддерживают связь поколений: дети узнают семейные правила дома, в школе и на праздниках. Так традиции остаются живыми и передаются без лишних формальностей.
</a:t>
            </a:r>
            <a:endParaRPr lang="en-US" sz="9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 нескольких опорах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доходы связаны с добычей нефти и газа, но экономика становится разнообразнее. Важную роль играют сельское хозяйство, туризм, логистика и цифровые сервисы.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опирается на сырьевой сектор, но заметно расширяет базу за счёт транспорта, услуг и современных технологий.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структуре экономики Азербайджана; качественная оценка для учебной диаграммы.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города, три характера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35075" y="1643575"/>
            <a:ext cx="37809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Баку: старина и современность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Баку — столица и крупнейший город страны. Здесь рядом стоят древний Ичери-шехер, современные башни и морской порт, поэтому город показывает сразу несколько эпох Азербайджана.
</a:t>
            </a:r>
            <a:endParaRPr lang="en-US" sz="1046" dirty="0"/>
          </a:p>
        </p:txBody>
      </p:sp>
      <p:sp>
        <p:nvSpPr>
          <p:cNvPr id="9" name="Text 2"/>
          <p:cNvSpPr txBox="1"/>
          <p:nvPr/>
        </p:nvSpPr>
        <p:spPr>
          <a:xfrm>
            <a:off x="1035075" y="2578506"/>
            <a:ext cx="37809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Гянджа: город наследия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Гянджа известна как один из старейших городов страны и как город, связанный с поэзией Низами. В его образе сочетаются история, культура и спокойный городской ритм.
</a:t>
            </a:r>
            <a:endParaRPr lang="en-US" sz="1069" dirty="0"/>
          </a:p>
        </p:txBody>
      </p:sp>
      <p:sp>
        <p:nvSpPr>
          <p:cNvPr id="10" name="Text 3"/>
          <p:cNvSpPr txBox="1"/>
          <p:nvPr/>
        </p:nvSpPr>
        <p:spPr>
          <a:xfrm>
            <a:off x="1035075" y="3513438"/>
            <a:ext cx="37809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Шеки: ремёсла и путь купцов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Шеки ценят за караван-сараи, ремёсла и старинную архитектуру. Этот город особенно хорошо передаёт атмосферу торговых путей и традиционного мастерства, которое сохраняется до сих пор.
</a:t>
            </a:r>
            <a:endParaRPr lang="en-US" sz="1046" dirty="0"/>
          </a:p>
        </p:txBody>
      </p:sp>
      <p:sp>
        <p:nvSpPr>
          <p:cNvPr id="11" name="Text 4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27669" y="1172034"/>
            <a:ext cx="339413" cy="38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объекта, которые особенно известны
</a:t>
            </a:r>
            <a:endParaRPr lang="en-US" sz="2250" dirty="0"/>
          </a:p>
        </p:txBody>
      </p:sp>
      <p:sp>
        <p:nvSpPr>
          <p:cNvPr id="9" name="Text 2"/>
          <p:cNvSpPr txBox="1"/>
          <p:nvPr/>
        </p:nvSpPr>
        <p:spPr>
          <a:xfrm>
            <a:off x="874525" y="1685239"/>
            <a:ext cx="34404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город Баку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город Баку сохраняет крепостные стены, узкие улицы и памятники разных эпох. Это редкий исторический центр, где можно увидеть, как развивалась городская жизнь на протяжении столетий.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63750" y="1685237"/>
            <a:ext cx="3440400" cy="23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Гобустан и петроглифы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Гобустан известен древними наскальными рисунками и следами поселений. Его петроглифы помогают представить быт людей далёкого прошлого и делают этот район одним из самых ценных исторических мест страны.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 — один из самых узнаваемых азербайджанских инструментов. Его звучание тонкое и выразительное, поэтому он часто ведёт мелодию в ансамбле и помогает передать настроение мугамного исполнения.
</a:t>
            </a:r>
            <a:endParaRPr lang="en-US" sz="741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 задаёт мелодию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Кяманча звучит мягко и певуче, напоминая голос человека. В мугаме она помогает соединить музыку, поэзию и импровизацию, а слушатели воспринимают каждую пьесу как живой рассказ.
</a:t>
            </a:r>
            <a:endParaRPr lang="en-US" sz="759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Кяманча и голос мугама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и песни сопровождают свадьбы, праздники и сценические выступления. Ритм часто становится всё быстрее, а музыка помогает создать ощущение радости, движения и общего праздника.
</a:t>
            </a:r>
            <a:endParaRPr lang="en-US" sz="741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 праздничной жизни
</a:t>
            </a:r>
            <a:endParaRPr lang="en-US" sz="1188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звука азербайджанской сцены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ремесленные традиции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Ковры как язык символов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Азербайджанские ковры узнают по плотным узорам, ярким цветам и чётким линиям. Каждый орнамент может нести особый смысл: защиту, пожелание счастья или память о семье.
</a:t>
            </a:r>
            <a:endParaRPr lang="en-US" sz="759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Чеканка мастеров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Чеканка по металлу сохраняет старинные приёмы обработки посуды и украшений. Мастера создают тонкие узоры на меди и других сплавах, превращая полезные вещи в красивые изделия.
</a:t>
            </a:r>
            <a:endParaRPr lang="en-US" sz="759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Плетение и 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Плетение из растительных материалов используют для корзин, бытовых предметов и декоративных вещей. Это ремесло показывает, как традиционные навыки помогают делать простые, но прочные и удобные изделия.
</a:t>
            </a:r>
            <a:endParaRPr lang="en-US" sz="746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и ритм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часто строятся на геометрии и повторяющихся мотивах. Такие рисунки создают ощущение порядка и гармонии, а ещё хорошо подчёркивают ручную работу мастера.
</a:t>
            </a:r>
            <a:endParaRPr lang="en-US" sz="7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881050"/>
            <a:ext cx="4332300" cy="1726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блюда и их роль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Азербайджанская кухня объединяет блюда для будней и праздничного стола. Одни угощения подают как основное блюдо, другие — как сладкое завершение семейного застолья.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кухне сочетаются сытные мясные блюда, зелень, рис и десерты к чаю. Это делает стол разнообразным и очень гостеприимным.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традиционной кухне Азербайджана.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4725" y="1310269"/>
            <a:ext cx="2610900" cy="1629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жизнь в городах и школах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выбор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колледжи и университеты дают основу для будущей профессии. Учёба сочетается с развитием языков, точных наук и творческих занятий, поэтому у детей есть широкий выбор.
</a:t>
            </a:r>
            <a:endParaRPr lang="en-US" sz="1116" dirty="0"/>
          </a:p>
        </p:txBody>
      </p:sp>
      <p:sp>
        <p:nvSpPr>
          <p:cNvPr id="14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секции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остаётся важной частью жизни: популярны шахматы, борьба и футбол. Дети и подростки посещают секции, где учатся дисциплине, командной работе и настойчивости.
</a:t>
            </a:r>
            <a:endParaRPr lang="en-US" sz="1116" dirty="0"/>
          </a:p>
        </p:txBody>
      </p:sp>
      <p:sp>
        <p:nvSpPr>
          <p:cNvPr id="15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и концерты помогают знакомиться с музыкой, ремёслами и кухней страны. Они поддерживают интерес к традициям и делают культурную жизнь заметной и современной.
</a:t>
            </a:r>
            <a:endParaRPr lang="en-US" sz="1116" dirty="0"/>
          </a:p>
        </p:txBody>
      </p:sp>
      <p:sp>
        <p:nvSpPr>
          <p:cNvPr id="16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появляются новые парки, набережные и места для прогулок. Такие пространства делают повседневную жизнь удобнее и дают семьям больше вариантов для отдыха.
</a:t>
            </a:r>
            <a:endParaRPr lang="en-US" sz="1116" dirty="0"/>
          </a:p>
        </p:txBody>
      </p:sp>
      <p:sp>
        <p:nvSpPr>
          <p:cNvPr id="17" name="Text 6"/>
          <p:cNvSpPr txBox="1"/>
          <p:nvPr/>
        </p:nvSpPr>
        <p:spPr>
          <a:xfrm>
            <a:off x="6082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связь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активно использует технологии, общается онлайн и участвует в международных проектах. Это помогает быстрее учиться, обмениваться идеями и смотреть шире на мир.
</a:t>
            </a:r>
            <a:endParaRPr lang="en-US" sz="113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2450" y="1461225"/>
            <a:ext cx="44013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Азербайджан: что стоит 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главное: Азербайджан омывает Каспийское море, его столица — Баку, а один из самых ярких символов связан с огнём. Страна сочетает древность, современность и гостеприимство.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2026-07-27T01:53:18Z</dcterms:created>
  <dcterms:modified xsi:type="dcterms:W3CDTF">2026-07-27T01:53:18Z</dcterms:modified>
</cp:coreProperties>
</file>