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слова: что общего у знакомых слов в разных языках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 встречаются в разных языках и помогают понимать смысл.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бывают похожи в разных языках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museum, radio и sport понятны сразу? Потому что многие слова путешествуют между языками и сохраняют общий смысл.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интернационализмы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и по форме, и по смыслу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слова, которые звучат и пишутся похоже в нескольких языках, а значение у них обычно близкое. Такие слова легко заметить в учебном тексте.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090850" y="2708663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Сферы, где они встречаются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090850" y="3068912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связаны с наукой, культурой, техникой и спортом. Поэтому интернационализмы часто встречаются в школьных предметах и обычной жизни.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30050" y="376250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при чтении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30050" y="412275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ученика это полезные опоры: знакомое слово ускоряет чтение, помогает догадаться о теме и увереннее понимать незнакомый 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интернационализмы отличаются от обычных заимствований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663349" y="1693075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по смыслу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 — это любое слово, пришедшее из другого языка. Оно может быть известным только в одном языке и не обязательно встречаться повсюду.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55025" y="3293450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распространение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Интернационализм — это заимствование, которое распространилось сразу в нескольких языках и сохранило узнаваемую форму и близкое значение.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77275" y="3293450"/>
            <a:ext cx="3231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заимствование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слова вроде кроссовки, вареники и самовар — не интернационализмы: они связаны с русской культурой и не имеют такого же распространения.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они пришли в языки мира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97300" y="17851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источники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97302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древних языках, прежде всего в латинском и греческом, сформировались многие основы научной и общественной лексики.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282700" y="359351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через науку и школу
</a:t>
            </a:r>
            <a:endParaRPr lang="en-US" sz="1033" dirty="0"/>
          </a:p>
        </p:txBody>
      </p:sp>
      <p:sp>
        <p:nvSpPr>
          <p:cNvPr id="13" name="Text 5"/>
          <p:cNvSpPr txBox="1"/>
          <p:nvPr/>
        </p:nvSpPr>
        <p:spPr>
          <a:xfrm>
            <a:off x="2282689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образование и книги эти слова вошли в языки Европы и стали общими для многих стран.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766125" y="3598135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766114" y="3863153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интернет ускоряет обмен словами, поэтому международная лексика легко узнаётся в разных странах.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380150" y="1791040"/>
            <a:ext cx="2522837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 повседневной жизни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380153" y="2050978"/>
            <a:ext cx="2522837" cy="5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торговля, путешествия и международное общение закрепили похожие слова в разных языках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интернационализмы встречаются чаще всего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и примеры из учебной лексики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международные слова чаще всего встречаются в нескольких важных сферах: учёбе, технологии, культуре и общественной жизни.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Интернационализмы особенно заметны там, где языки активно обмениваются терминами и названиями.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600" y="3271200"/>
            <a:ext cx="4116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600" y="1666250"/>
            <a:ext cx="411600" cy="47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38" y="1682783"/>
            <a:ext cx="492000" cy="43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538" y="3271200"/>
            <a:ext cx="352800" cy="470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форманты-подсказки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253624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-логия и -графия: знание и запись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3400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 —логия и -графия часто подсказывают, что слово связано с наукой, записью, описанием или изображением.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53624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-ция: действие и процесс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3400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 —ция часто связано с действием, процессом или результатом. По нему легко узнать слова вроде информация и коммуникация.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410162" y="166625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-изм: направление или явление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79938" y="224727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Формант —изм обычно указывает на учение, направление, явление или мировоззрение. Он помогает распознавать реализм, туризм и оптимизм.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410162" y="3271200"/>
            <a:ext cx="30717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-фобия, -тека, -фон: смысл по окончанию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79938" y="3852225"/>
            <a:ext cx="3727500" cy="6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Форманты —фобия, -тека и -фон тоже помогают понять общий смысл: страх, собрание или звук. Это удобные подсказки для чтения.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Форманты —ция и -изм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81280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-ция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1280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Формант —ция часто обозначает процесс, действие или результат действия. Поэтому он особенно заметен в учебных и общественных текстах.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1280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-изм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1280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Формант —изм обычно связан с идеей, направлением, учением или характерным признаком. Он часто встречается в словах из науки и культуры.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14550" y="3216463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014550" y="3659113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увидеть -изм в слове, полезно сразу подумать о системе взглядов или явлении, а не только об одном предмете.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014550" y="1852375"/>
            <a:ext cx="3661500" cy="36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распознать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5014550" y="2295025"/>
            <a:ext cx="3661500" cy="7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-ция легко узнать по знакомому окончанию и общему книжному стилю. Они помогают быстро понять, что речь идёт о событии или явлении.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Форманты —логия и -графия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-логия: наука и знания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-логия помогает распознать слова, связанные с наукой или разделом знаний: биология, геология, экология. Это удобная подсказка в школьных предметах.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-графия: запись и описание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-графия обычно указывает на запись, описание или изображение. Поэтому география, фотография и биография звучат похоже и имеют родственный смысл.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подсказку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замечать эти окончания, легче угадывать тему незнакомого слова и быстрее находить нужную информацию в энциклопедии или учебнике.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форманты особенно полезны для быстрого распознавания смысла слов без словаря.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форманта помогают сразу понять, связано ли слово с измерением или страхом.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«Международные слова (интернационализмы)»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050" y="1574380"/>
            <a:ext cx="2525100" cy="16398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925" y="1574380"/>
            <a:ext cx="2525100" cy="163983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1487" y="1574380"/>
            <a:ext cx="2525100" cy="163983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подсказки для узнавания слов с -тека и -фон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80675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со звуком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180675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-фон слышны буквально в каждом городе: телефон, микрофон, фонограмма. В них легко уловить связь со звуком, передачей голоса или записью. Если запомнить это значение, можно быстрее догадываться о смысле новых слов без словаря.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639550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хранят знания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39550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старой библиотеке легко заметить, как слово помогает найти нужное место среди тысяч книг. Окончание —тека сразу подсказывает: перед нами собрание, архив или хранилище. Так читатель быстрее понимает, где искать информацию, даже если видит незнакомый язык.
</a:t>
            </a:r>
            <a:endParaRPr lang="en-US" sz="881" dirty="0"/>
          </a:p>
        </p:txBody>
      </p:sp>
      <p:sp>
        <p:nvSpPr>
          <p:cNvPr id="17" name="Text 6"/>
          <p:cNvSpPr txBox="1"/>
          <p:nvPr/>
        </p:nvSpPr>
        <p:spPr>
          <a:xfrm>
            <a:off x="3410113" y="3249625"/>
            <a:ext cx="23166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 конце слова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3410113" y="3716973"/>
            <a:ext cx="23166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музее, на полке с дисками или в цифровом каталоге часто встречаются слова с узнаваемой частью. Медиа- и картотека, библиотека, фонотека — всё это названия собраний или систем хранения. Подсказка спрятана в конце слова и в теме вокруг него.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слово по трем шагам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последовательных действия помогают отличить международное слово от случайного сходства.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обращать внимание при письме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—ция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слов с международной основой трудность вызывает написание -ция: важно запомнить, что в русском языке это устойчивый вариант в словах информация, секция, редакция. Проверка по словарю помогает избежать случайной ошибки.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090850" y="2708663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090850" y="3068912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Удвоенные согласные встречаются в словах класс, группа, коллекция. Их нельзя сокращать на слух: письмо должно сохранять нормативный вид слова, особенно в учебных и официальных текстах, где ошибка сразу заметна.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630050" y="376250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 слове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30050" y="412275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твёрдый знак тоже требуют внимания: бульон, компьютер, адъютант пишутся по установленной норме. Если правило не вспоминается сразу, лучше сверить слово по словарю, чем полагаться только на память.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попасться на ложное сходство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663349" y="1693075"/>
            <a:ext cx="318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Аудитория — не только люди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«аудитория» часто вводит в заблуждение: оно может означать и помещение для занятий, и слушателей. Поэтому важно читать контекст, а не выбирать первое пришедшее в голову значение.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77274" y="3293450"/>
            <a:ext cx="318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Magazines и магазины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magazine похоже на русское «магазин», но означает журнал. Такое сходство легко сбивает с толку, если не проверить перевод и не сопоставить слово с предложением целиком.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формы не гарантирует полное совпадение смысла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слово — не точная копия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«компас» действительно похоже на английское compass и обозначает прибор для ориентирования. Но даже при очевидном сходстве полезно помнить точное значение, чтобы не подменить его слишком широким переводом.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нужно уточнять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«Фабрика» связана с производством и конкретным предприятием, а не просто с абстрактной идеей factory. Международные слова помогают, но смысл всё равно нужно сверять по контексту и словарю.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082306"/>
            <a:ext cx="3769200" cy="1579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Соотнеси слово и значение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практикум по теме интернационализмов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международное слово и его значение. В каждом случае значение можно угадать по знакомой основе, если внимательно прочитать оба столбца.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слова легко узнаются по международным корням и помогают быстрее понимать учебные тексты.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 слова по суффиксу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 знакомым формантам показывает, как суффикс помогает догадаться о смысле.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лишнее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практикум по теме интернационализмов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 слово в каждом ряду и объясни свой выбор по теме или по признаку международной лексики.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слова не относятся к общей международной группе или выпадают из заданной тематической пары.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625" y="3227475"/>
            <a:ext cx="470400" cy="4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5950" y="3227475"/>
            <a:ext cx="352800" cy="4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825" y="1556221"/>
            <a:ext cx="492000" cy="43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350" y="1578088"/>
            <a:ext cx="492000" cy="39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интернационализмы при изучении языков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256849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25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сверять написание с учебным словарём или надёжным источником. Внешнее сходство иногда обманчиво, поэтому проверка защищает от ошибок и неверных догадок.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531374" y="3227475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запоминание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742450" y="3869525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Интернационализмы удобны как опора для расширения словаря: сначала распознаётся знакомое, потом добавляются новые оттенки значения. Так изучение языка становится понятнее и увереннее.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256849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чтение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467925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ускоряют чтение: увидев знакомый корень, можно понять тему абзаца раньше, чем встретится знакомое русское слово. Это особенно полезно в учебниках, подписях и коротких текстах.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5531374" y="1539688"/>
            <a:ext cx="3144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языками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742450" y="2181737"/>
            <a:ext cx="39336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связывать новые слова с уже известными. Если замечать общие части, легче запоминать и перевод, и правописание, и то, к какой теме относится слово.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слова, которые действительно помогают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Интернационализмы — это удобные ориентиры в языке: они ускоряют чтение, помогают замечать корни слов и делать меньше ошибок. Если помнить форманты и проверять значение, знакомые слова станут надёжной опорой.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2026-07-26T03:09:58Z</dcterms:created>
  <dcterms:modified xsi:type="dcterms:W3CDTF">2026-07-26T03:09:58Z</dcterms:modified>
</cp:coreProperties>
</file>