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А и О в корне -кас-/-кос-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слова с чередованием А и О в корне.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без ошибок писать слова о касании, прикосновении и близости. Оно часто встречается в упражнениях, диктантах и текстах для 6 класса.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правило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корня -кас- стоит суффикс -а-, в слове пишется буква А: касаться, прикасаться, касание. Именно суффикс подсказывает написание.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суффикса -а- после корня нет, пишется буква О: коснуться, прикосновение, неприкосновенный. Здесь важно смотреть не на ударение, а на состав слова.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это не проверяемая ударением гласная, а орфограмма с чередованием. Чтобы не ошибиться, нужно быстро находить корень и суффикс.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буквы в корне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определить написание по составу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с А и 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наличие суффикса -а- влияет на написание в корне.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написание зависит от суффикса после корня, а не от звучания слова.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«Корни с чередованием»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200" y="1483351"/>
            <a:ext cx="299025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0870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6831" y="1483351"/>
            <a:ext cx="348862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 которых пишется буква А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Касаться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обозначает действие легкого соприкосновения. После корня есть суффикс -а-, поэтому в корне пишется буква А.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Прикасаться
</a:t>
            </a:r>
            <a:pPr algn="ctr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передает значение приближения к предмету и его легкого затрагивания. Суффикс -а- после корня сохраняется, значит, пишется А.
</a:t>
            </a:r>
            <a:endParaRPr lang="en-US" sz="1396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действие или результат соприкосновения. В слове есть связь с суффиксом -а-, поэтому в корне выбирается буква А.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часто встречается в геометрии: линия касается окружности. Оно относится к той же группе, где после корня есть -а-, поэтому пишется 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этой группе особенно часто встречаются в учебных упражнениях.
</a:t>
            </a:r>
            <a:endParaRPr lang="en-US" sz="1781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три основные формы с буквой О: они пишутся без суффикса -а- после корня и потому требуют отдельного внимания.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«-кас-/-кос-»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правило с помощью образа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дотягивается до поверхности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руку, которая тянется к столу или стене и легко их касается. Если движение продолжается и есть ощущение действия, чаще появляется корень -кас- и суффикс -а-. Такой образ помогает связать написание с длительным движением.
</a:t>
            </a:r>
            <a:endParaRPr lang="en-US" sz="961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прикосновение и остановка
</a:t>
            </a:r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представь быстрое, короткое касание, после которого движение сразу прекращается. В таких словах обычно нет суффикса -а-, поэтому пишется корень -кос-. Эта картинка помогает отличать краткое действие от продолжающегося.
</a:t>
            </a:r>
            <a:endParaRPr lang="en-US" sz="98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путают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 особенно часто в словах, которые звучат похоже и имеют близкое значение.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значение слов, тем важнее быстро находить суффикс -а- после корня.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 учебной диаграммы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 помогает запомнить написание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— это действие или результат легкого прикосновения. Если в слове чувствуется значение действия, полезно сразу проверить, есть ли после корня суффикс -а-.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— линия, которая касается окружности. Это слово связано с идеей соприкосновения, поэтому в нем легко узнать нужный корень и букву 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Неприкосновенный — тот, кого нельзя трогать или нарушать его права. Здесь значение подсказывает, что слово относится к группе без суффикса -а-, значит, пишется 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смысл слова понятен, орфограмму найти проще. Значение помогает не путать похожие формы и быстрее выбирать нужную букву в корне.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буквы в корне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наличии суффикса -а- после корня -кас-/-кос-.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 по составу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состав слова помогает выбрать букву в корне.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корня есть суффикс -а-, пишется А; если его нет, пишется 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«Корни с чередованием»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их причины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похожее звучание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пишут слово по слуху и путают пары касаться и коснуться, потому что они звучат очень похоже.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попытка проверить ударением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по ударению здесь не помогает: в корне действует чередование, а не проверка гласной под ударением.
</a:t>
            </a:r>
            <a:endParaRPr lang="en-US" sz="1338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ошибка в самом написании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варианты косаться, каснуться, прикосатся. Верный выбор всегда зависит от суффикса -а- после корня.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 ошибочные варианты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отличаются одной буквой, но именно она показывает, верно ли выбран корень и его чередование.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в одинаково звучащих словах, поэтому главным ориентиром остаётся состав слова, а не произношение.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орфограмме -кас-/-кос-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корню -кас-/-кос-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касаться, прикасаться, касание буква А помогает увидеть, что после корня стоит суффикс -а-. Это самый надёжный ориентир для письма.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коснуться, прикосновение, неприкосновенный суффикса -а- нет, поэтому в корне пишется О. Цветовая подсказка помогает быстро запомнить различие.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корня есть -а-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суффикса -а- нет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условие делает правило особенно удобным для запоминания.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многих орфограмм, здесь не нужно искать ударение или подбирать сложную проверку: достаточно заметить суффикс после корня.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«Правописание корней с чередованием»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на примерах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тренировка помогает быстро связать написание с составом слова.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решение принимается по наличию суффикса -а-, а не по звучанию слова.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 одной короткой формулировке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-кас- пишется А, если после корня стоит суффикс -а-. Это видно в словах касаться, прикасаться и касание, где состав слова помогает выбрать букву без ошибок.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-кос- пишется О, если суффикса -а- нет. Так пишутся коснуться, прикосновение и неприкосновенный, потому что именно отсутствие -а- меняет написание.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правило легко: сначала ищем корень, затем смотрим на суффикс. Если -а- есть — выбираем А, если его нет — выбираем 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слов по двум группам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можно сразу разделить на две группы по одному признаку — наличию суффикса -а- после корня.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 А немного больше, но важнее сам принцип распределения: буква зависит от строения слова.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«-кас-/-кос-»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корня -кас-/-кос- простое и удобное: есть суффикс -а- — пишется А, нет суффикса -а- — пишется О. Если помнить состав слова, ошибок станет гораздо меньше.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2026-05-23T09:22:54Z</dcterms:created>
  <dcterms:modified xsi:type="dcterms:W3CDTF">2026-05-23T09:22:54Z</dcterms:modified>
</cp:coreProperties>
</file>