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1970—1980-х годов и формирование информационного общества: ключевые темы и значение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влияния кризисов и технологического прогресса на создание информационного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вызовы мировой экономики и общества
</a:t>
            </a:r>
            <a:endParaRPr lang="en-US" sz="1955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1970–1980-х годах мир переживал экономические кризисы, включая нефтяные шоки и спад производства. Социальная нестабильность сочеталась с научно-техническим прогрессом, меняющим жизнь миллионов.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кризисы и их экономические последствия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1973 году члены ОПЕК резко повысили цены на нефть: с $3 до более $11 за баррель, а к 1979 году — до $30. Это вызвало дефицит топлива и резкое подорожание энергоносителей.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экспорта нефти привело к инфляции и рецессии в западных странах. Безработица выросла, а зависимость от импортных ресурсов усилена до критического уровня.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Стагфляция: сочетание инфляции и безработицы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странах, включая США, инфляция превышала 13%, что усугублялось высоким уровнем безработицы, особенно в Европе, где в Великобритании в 1982 году безработица достигла 10,5%.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приводили к снижению жизненного уровня и росту протестных настроений. Такое явление, как стагфляция, стало серьёзным вызовом для политиков и экономистов.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экономике знаний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экономика начала опираться на знания и информацию, а не только на промышленность и производство материальных товаров.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роль сферы услуг и науки, увеличивается число высококвалифицированных специалистов в новых высокотехнологичных отраслях.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физический труд сменяется творческим и интеллектуальным, что меняет структуру занятости и требования к образованию.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в 1970–1980-х годах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микроэлектронике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микропроцессоров стало ключевым событием, приведшим к автоматизации производств и развитию вычислительной техники по всему миру. Это кардинально изменило подход к обработке информации.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IT-гигантов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Apple (1976), Microsoft (1975) и Sony активно внедряли новые технологии, производства и гаджеты, например Walkman, стоимость которого в 1979 году составляла около $150.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телекоммуникаций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расширение телефонных сетей и появление новых средств связи стали основой для будущего информационного обмена и коммуникации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информационных технологий на общество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создали новые профессии: программисты, операторы компьютеров и инженеры сетей получили высокий спрос на рынке труда.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коммуникации стали основой для бизнеса, банков и государственного управления, оптимизируя процессы и выводя сервисы на новый уровень.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развитие способствовало формированию гибких организационных структур и ускоренному обмену знаниями между специалистами и компаниями.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превратилась в стратегический актив, чья стоимость и значение непрерывно растут в экономике и производстве.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лидеры в развитии информационного общества
</a:t>
            </a:r>
            <a:endParaRPr lang="en-US" sz="2168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Японии в телеинформатике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Япония приступила к реализации национальной стратегии по развитию информационных технологий, делая акцент на «телеинформатике» и создании инфраструктуры для связи и обработки данных.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IT-индустрии в США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Кремниевая долина стала центром инноваций и стартапов, благодаря чему США заняли лидирующие позиции в производстве компьютерного оборудования и программного обеспечения.
</a:t>
            </a:r>
            <a:endParaRPr lang="en-US" sz="1021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цифровизация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Западной Европы государственные программы стимулировали развитие цифровой инфраструктуры, поддерживая проекты в области телекоммуникаций и внедрения новых технологий.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теории информационного общества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 году Япония впервые описала концепцию «общества информации», обозначив рост значения данных и коммуникаций.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Экономисты и социологи, такие как Дэниел Белл и Мануэль Кастельс, обосновали новое понятие как основу развития экономики, где информация является ключевым ресурсом.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внимание в теориях уделялось инновациям и обмену знаниями как факторам устойчивого социального и экономического прогресса.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2350" y="1353495"/>
            <a:ext cx="3776100" cy="31934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персональных компьютеров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27600" y="1728103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1980-х персональные компьютеры получили широкое распространение: более 30 миллионов устройств использовалось по всему миру в школах, офисах и домах.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72475" y="1728104"/>
            <a:ext cx="14337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внедрял ЭВМ серии ЕС, а в США IBM выпустила первого массового представителя PC в 1981 году, что значительно ускорило информатизацию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мобильной связи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1983 году в США начала работу первая коммерческая мобильная сеть AMPS, которая стала основой для развития мобильных телефонов. Приборы значительно уменьшились в размере, что сделало их более доступными городским жителям.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мобильной связи ускорило обмен деловой и личной информацией, что положило начало развитию первых мобильных сервисов. К концу 1980-х подобные сети появились в Японии и странах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интернета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ARPANET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ARPANET, начатый в 1969 году Министерством обороны США, стал основой для современного интернета. Он связывал университеты и исследовательские центры, открывая новые возможности обмена данными.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1980-х к сети подключились учреждения США, Европы и Японии. Появились электронная почта и сетевые форумы, создав фундамент для глобального информационного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информационного общества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сферы услуг, связанных с информацией, становится ключевой характеристикой новой экономики с широким распространением коммуникаций.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телекоммуникаций повышает мобильность людей и доступа к информации во всех сферах жизни, включая образование и бизнес.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инновации приобретают центральное значение, обеспечивая конкурентоспособность и развитие общества.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становится главным ресурсом экономики, требующим новых методов сбора, обработки и анализа данных.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информационного общества
</a:t>
            </a:r>
            <a:endParaRPr lang="en-US" sz="2187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 обеспечивает быстрый обмен знаниями, улучшает экономическую эффективность и открывает новые формы обучения, расширяя возможности самореализации.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возникают проблемы неравенства в доступе к технологиям, информационной перегрузки и угроз безопасности, что приводит к цифровому разрыву между странами и социальными группами.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рынка труда и профессий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 специалистов IT, программистов и аналитиков данных резко возрос, что изменило структуру занятости и требования к навыкам работников.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профессии теряют популярность, появляются новые: веб-дизайнеры, модераторы онлайн-сообществ и администраторы сетей.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пользоваться компьютерами и цифровыми технологиями становится обязательным условием для успешной карьеры и профессионального роста.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повседневную культуру и быт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видеокассет и компакт-дисков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Видеокассеты и компакт-диски быстро вошли в бытовую жизнь, позволяя людям сохранять и просматривать фильмы и музыку в домашних условиях. Это расширило доступ к развлечениям и культуре.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популярности телевизоров и игровых консолей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становилось основным источником информации и развлечений, особенно среди подростков, а игровые консоли подарили новый формат досуга и взаимодействия с технологиями.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массовой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 реклама начали распространять стандарты и тенденции массовой культуры по всему миру, ускоряя обмен художественными и модными новинками между странами.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информационного сектора экономики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сектор стал крупнейшим работодателем в развитых странах, особенно в США, где он значительно превысил половину рынка труда.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ускоренную трансформацию экономики в сторону услуг и технологий, укрепляющих информационное общество.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трудовых ресурсов OECD, 1990 г.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международные связи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телекоммуникаций позволило компаниям создавать транснациональные сети и осуществлять глобальные операции в режиме реального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технологиями и знаниями между странами усилился, что повысило эффективность научных разработок и инноваций.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цепочки поставок и совместные проекты сделали бизнес более интернациональным, способствуя экономическому сотрудничеству.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информационного общества в СССР
</a:t>
            </a:r>
            <a:endParaRPr lang="en-US" sz="2091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начались масштабные проекты по внедрению информатизации и автоматизации, включая создание системы ОГАС для планирования и учёта, отражая стремление к цифровому развитию.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плановая экономика и технологические ограничения замедляли прогресс, в отличие от Запада, но подготовленная база создавала потенциал для последующего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информационному обществу: уроки и вызовы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1970–1980-х годов ускорили формирование общества, основанного на информации и знаниях, определив технологический и социальный вектор современности.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2026-05-11T02:03:31Z</dcterms:created>
  <dcterms:modified xsi:type="dcterms:W3CDTF">2026-05-11T02:03:31Z</dcterms:modified>
</cp:coreProperties>
</file>