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запись многозначных чисел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становятся понятными, если смотреть на разряды и не терять нули.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вспомним, как читать и записывать числа, которые длиннее привычных двузначных и трёхзначных. Они встречаются в жизни чаще, чем кажется, и любят порядок.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большие числа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и число — это не одно и то же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— это знаки от 0 до 9. Из них составляют числа, как из букв составляют слова. Одной цифры иногда достаточно, а иногда нужны сразу несколько.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407 содержит три цифры, но обозначает одно число. Значение здесь зависит не только от самой цифры, но и от её места в записи.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помогает удержать нужный разряд. Если его убрать, число может измениться так сильно, будто из него тихо убежала важная цифра.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в числе: у каждой цифры своё место
</a:t>
            </a:r>
            <a:endParaRPr lang="en-US" sz="2891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5 284 первая цифра показывает тысячи, затем идут сотни, десятки и единицы. Место цифры очень важно: именно оно подсказывает, сколько она значит.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цифра может обозначать разные числа. В 30 тройка означает десятки, а в 300 — сотни. Число меняется не по волшебству, а по разряду.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чисел: группы по три цифры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удобно читать по классам, начиная справа. Каждая группа из трёх цифр образует свой маленький «отряд», и длинная запись уже не пугает.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класс — единицы, затем идёт класс тысяч, а дальше класс миллионов. Так в числе сразу видно, где заканчивается одна часть и начинается другая.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12 345 678 читается по группам, а не по одной цифре подряд. Пробелы между классами помогают не перепутать части числа и не «съесть» лишний ноль.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 классы делает запись аккуратной и понятной. Это как разложить игрушки по коробкам: сразу видно, что где лежит.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многозначное число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чтения помогает не сбиться в длинной записи и правильно назвать каждый класс.
</a:t>
            </a:r>
            <a:endParaRPr lang="en-US" sz="15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числе есть нули, их не называют отдельно, но пропускать их нельзя. Они держат нужное место и помогают читать число без путаницы.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1 000 до 9 999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числах сначала называют число перед словом «тысяча». Например, 3 000 — это три тысячи, а 4 507 читается как четыре тысячи пятьсот семь.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«тысяча» меняется по числу: одна тысяча, две тысячи, пять тысяч. Это похоже на правило вежливости: число просит для себя правильную форму.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пропущенных нуля в записи может заметно изменить число.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внутри числа не произносятся, но сохраняют нужные разряды. Один пропуск способен превратить правильную запись в совсем другое число.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чтения и записи многозначных чисел в начальной школе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можно записать коротко цифрами или подробно словами. Например, 2 018 и «две тысячи восемнадцать» обозначают одно и то же, только выглядят по-разному.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числа цифрами и словами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удобны для точной записи, а слова помогают увидеть состав числа. В тетради важно не забывать пробелы между классами, порядок цифр и все нули.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смотрят, сколько цифр в числе. Обычно больше цифр — больше и само число, поэтому длинная запись часто побеждает в сравнении.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многозначные числа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цифр одинаково, сравнение начинают слева направо. Сначала смотрят на старший разряд, потом переходят к следующему, как будто идут по ступенькам.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6 430 и 6 403 больше первое число. Сначала совпадают тысячи и сотни, а потом решают десятки: 3 десятка больше, чем 0 десятков.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старшие разряды равны, ищут различие дальше. Такой способ помогает сравнить числа быстро и без лишних догадок.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числа по разрядам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многозначное число можно представить как сумму разрядных слагаемых. Так видно, сколько в нём тысяч, сотен, десятков и единиц, а длинная запись сразу становится понятнее.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число по частям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4 286 цифра 4 означает тысячи, 2 — сотни, 8 — десятки, 6 — единицы. Если переставить цифры, получится уже другое число, совсем с другим смыслом.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цифра на своём месте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помогает проверить запись числа и заметить пропущенный ноль или лишнюю цифру. Стоит сравнить сумму разрядов с исходной записью, и невидимая ошибка быстро выходит на свет.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 лишних ошибок
</a:t>
            </a:r>
            <a:endParaRPr lang="en-US" sz="1377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разложено по разрядам, его легче запомнить и назвать. Это как разбирать конструктор: сначала детали, потом целая постройка, и всё становится намного яснее.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Понимать, а не просто читать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записать число словами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чтении многозначного числа: от разбиения на классы до проверки готовой записи.
</a:t>
            </a:r>
            <a:endParaRPr lang="en-US" sz="14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ноль в середине числа и превращают 4 050 в 450. Из-за этого число резко уменьшается, а ошибка выглядит совсем незаметной, как маленький хитрый фокус.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число читают подряд, не выделяя классы. Тогда теряется смысл разрядов, и ученик может назвать тысячи, сотни и десятки не в том порядке, словно перепутал ступеньки лестницы.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забытые пробелы между классами. Без них длинная запись сливается в одну цепочку, и быстро понять, где тысячи, а где единицы, становится очень непросто.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разрядам помогает исправить все эти промахи. Если внимательно сравнить каждую цифру и её место, ошибка почти всегда находится быстрее, чем успевает спрятаться.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числа в жизни школьника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 магазине
</a:t>
            </a:r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ценнике может стоять 1 250 рублей за новый рюкзак или набор для творчества. Такое число помогает понять, что покупка стоит не немного, а уже вполне серьёзно. Математика сразу становится похожей на поход в магазин.
</a:t>
            </a:r>
            <a:endParaRPr lang="en-US" sz="1161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расстояние
</a:t>
            </a:r>
            <a:pPr algn="ctr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города может быть 3 000 метров, а до спортивной площадки — ещё несколько сотен шагов. Длинные числа встречаются в дороге, на карте и в школьных заданиях, поэтому их удобно уметь читать быстро и без запинки.
</a:t>
            </a:r>
            <a:endParaRPr lang="en-US" sz="1174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страницы
</a:t>
            </a:r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или в учебнике легко встретить число 12 000 страниц или книг. Оно показывает, насколько большая коллекция перед нами. Такие примеры помогают увидеть, что многозначные числа живут рядом, а не только в тетради по математике.
</a:t>
            </a:r>
            <a:endParaRPr lang="en-US" sz="10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правильность записи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сравнить число по классам, увидеть нули и убедиться, что запись совпадает со словами.
</a:t>
            </a:r>
            <a:endParaRPr lang="en-US" sz="14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75" y="1587500"/>
            <a:ext cx="43995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250" y="1607033"/>
            <a:ext cx="521700" cy="46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9150" y="15875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пробелы важны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11001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классов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Пробелы отделяют классы и показывают, где заканчиваются единицы, тысячи и миллионы. Благодаря им длинное число читается не как цепочка без остановки, а как понятная группа.
</a:t>
            </a:r>
            <a:endParaRPr lang="en-US" sz="1586" dirty="0"/>
          </a:p>
        </p:txBody>
      </p:sp>
      <p:sp>
        <p:nvSpPr>
          <p:cNvPr id="13" name="Text 3"/>
          <p:cNvSpPr txBox="1"/>
          <p:nvPr/>
        </p:nvSpPr>
        <p:spPr>
          <a:xfrm>
            <a:off x="403762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становится легче
</a:t>
            </a:r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3 456 789 воспринимается быстрее, чем 3456789. Глазам проще заметить части числа, а значит, меньше шансов перепутать порядок цифр или случайно пропустить важный разряд.
</a:t>
            </a:r>
            <a:endParaRPr lang="en-US" sz="1472" dirty="0"/>
          </a:p>
        </p:txBody>
      </p:sp>
      <p:sp>
        <p:nvSpPr>
          <p:cNvPr id="14" name="Text 4"/>
          <p:cNvSpPr txBox="1"/>
          <p:nvPr/>
        </p:nvSpPr>
        <p:spPr>
          <a:xfrm>
            <a:off x="69750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от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Пробелы не меняют само число, но защищают от путаницы. Они работают как аккуратные дорожки между группами цифр, чтобы длинная запись не превратилась в сплошной математический лабиринт.
</a:t>
            </a:r>
            <a:endParaRPr lang="en-US" sz="14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формы помогают друг другу: слова подсказывают, как понять число, а цифры помогают записать его точно и коротко. Вместе они работают как дружная команда.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чтение и письменная запись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 число называют по классам, чтобы сразу услышать его смысл. Например, в записи 702 040 сначала выделяют сотни тысяч, затем тысячи и только потом остальные разряды.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 важно сохранить порядок цифр и все нули. Если в словах сказано «семьсот две тысячи сорок», то в тетради должно получиться именно 702 040, без лишних или пропавших знаков.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с многозначными числами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тренироваться читать число, записывать его словами и раскладывать по разрядам. Ещё можно сравнивать пары чисел, например 8 120 и 8 102, чтобы заметить, где значение больше и почему.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задания помогают находить ошибку в нуле, исправлять запись и проверять себя по разрядам. Такие маленькие математические игры развивают внимательность и делают работу с числами намного увереннее.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824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сами по себе — это знаки от 0 до 9. Когда они собираются вместе, получается число, у которого каждая цифра занимает своё место и выполняет свою работу.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образуют число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цифры меняет значение числа. Поэтому нужно смотреть не только на знак, но и на его место в записи, будто проверяешь, на какой ступеньке он стоит.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важнее спешки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числа читают справа налево, группами по три цифры. Такой способ помогает не сбиться и сразу увидеть тысячи, миллионы и другие классы, даже если число очень длинное.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по классам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сохраняют правильное значение числа, а пробелы делают запись понятной. Если о них забыть, число легко изменится или станет слишком трудным для чтения.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и пробелы не зря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большие числа становятся понятными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разряды и классы, даже длинное число перестаёт пугать. Главное — читать его по группам, помнить о нулях и записывать аккуратно, тогда всё получится точно и красиво.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2026-05-24T10:45:25Z</dcterms:created>
  <dcterms:modified xsi:type="dcterms:W3CDTF">2026-05-24T10:45:25Z</dcterms:modified>
</cp:coreProperties>
</file>