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народной сказки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чудес, смелости и народной мудрости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помнят многие поколения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помнят многие поколения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родилась в устной речи и жила в памяти людей. Её рассказывали по-своему, поэтому у одной истории могло быть несколько вариантов, но все они сохраняли главное — чудо, характеры и урок.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51261"/>
            <a:ext cx="292200" cy="25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51261"/>
            <a:ext cx="292200" cy="259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народных сказок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происходят чудеса, появляются необычные предметы и помогают сказочные существа. Герой отправляется в трудный путь, а рядом с ним всегда есть место волшебству и неожиданной удаче.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историях звери разговаривают, спорят и хитрят, как люди. Через их поведение легко заметить знакомые черты характера: смелость, трусость, доверчивость и коварство.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рассказывают о повседневной жизни и обычных людях. В них много смешных ситуаций, а победа часто достаётся не сильному, а сообразительному и находчивому герою.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бывает героем сказки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на вид, но особенный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сказки часто становится самый обычный человек: младший брат, сирота, солдат или Иван-царевич. Он не всегда выглядит сильным, зато умеет не унывать и идти вперёд.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героя — не только в мускулах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добр, терпелив и смел. Он побеждает не грубой силой, а умом, вниманием и добрым сердцем. Именно поэтому его легко полюбить и запомнить.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героя могут встретиться Баба-Яга, Кощей Бессмертный, злой царь или хитрая лиса. Каждый из них проверяет героя на смелость, терпение и умение не сдаваться.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должен пройти через дремучий лес, выполнить трудное поручение или спасти близкого человека. В сказке важно не только дойти до цели, но и не потерять доброту.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приходит не сразу. Часто выручает смекалка: герой замечает хитрость противника, находит верный путь и выходит из беды там, где сила уже не помогает.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мешает герою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помощники в сказке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Ковёр, который летит выше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герою сесть на ковёр-самолёт, и дорога становится короче, а путь — удивительнее. Он легко переносит героя через моря, леса и далёкие страны, словно знает все сказочные тропинки.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Сапоги, которые бегут быстрее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Сапоги-скороходы помогают поспеть туда, куда обычному человеку не добраться. С ними герой может быстро догнать врага, принести весть или успеть выполнить важное поручение вовремя.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волк и волшебные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помощником становится не предмет, а сказочное существо: щука, серый волк или птица. А иногда выручает доброе слово, сказанное вовремя. В сказке помощь приходит к тем, кто умеет быть честным и вежливым.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сказка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разворачивается сюжет народной сказки от начала до счастливого конца.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сюжет и создают ощущение сказочной песенки.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часто повторяются в сказках и делают рассказ легко узнаваемым
</a:t>
            </a:r>
            <a:endParaRPr lang="en-US" sz="2265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народных сказок и материалы этой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сказке нужно число три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важному событию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герою предлагают три дороги, три задания или три попытки. Такое повторение делает сюжет понятным и помогает слушателю следить за событиями.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испытания обычно подводят героя к решающему моменту. После них наступает победа, а история завершается ясно и радостно, как и ждут в сказке.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чаще всего хитрит и ловко выкручивается из любой ситуации. Её образ помогает увидеть, как коварство может выглядеть очень убедительно.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часто кажется пугливым, а медведь — важным и тяжеловесным. Такие образы делают историю смешной и помогают легко запомнить характеры героев.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обычно сильный и грозный, но не всегда умный. Через него сказка показывает, что сила без разума не даёт настоящей победы.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обычно смелый и громкий, поэтому в сказке он может защитить слабого или прогнать обманщика. Так звери напоминают людям о доброте, трусости и находчивости.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 рассказывают о повседневной жизни простых людей. В них легко узнать ленивого, трудолюбивого, бедного, богатого, умного или глупого героя.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часто звучат смешно и поучительно. Побеждает в них не сила, а смекалка, находчивость и умение вовремя пошутить или перехитрить соперника.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учит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поступки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как герой ведёт себя в обычной жизни. С первых событий становится понятно, кто честен, а кто ленится или хвастается.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трудная задача или беда. Герой должен сделать выбор, и именно здесь видно, помогают ли ему доброта и терпение.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урок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Жадность, ложь и хвастовство приводят к неприятностям. А честность, труд и помощь другим шаг за шагом ведут к успеху.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справедливый: добро получает награду, а плохие поступки остаются без похвалы. Так сказка запоминается особенно хорошо.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русских образа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печь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печь похожа на доброго домашнего помощника. На ней можно согреться, отдохнуть и собраться с силами перед дорогой. Рядом всегда чувствуется уют, запах хлеба и спокойствие родного дома.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русской сказке никогда не бывает просто деревьями. Там прячутся тайны, слышатся шорохи, а за кустом может ждать испытание или встреча с чудесным помощником. Он пугает и манит одновременно.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приключению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сказке уводит героя далеко от дома. По ней он идёт к новой судьбе, встречает незнакомцев и учится быть смелым. Каждая развилка словно предлагает выбрать верный путь.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хранит память народа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появляется изба с простыми вещами и тёплой печью. Такой дом напоминает о семейном порядке, заботе и привычной жизни деревни.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сеют, жнут, кормят животных и собирают урожай. Эти детали показывают, что труд был важной частью жизни людей и их сказочных историй.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достаток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сказках уважают и берегут. Он связан с сытостью, трудом и благодарностью, поэтому рядом с ним всегда чувствуется особое почтение к дому.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герои помогают родным, ищут пропавших близких и заботятся друг о друге. Так сказка напоминает, что семья и поддержка очень важны.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семье и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семье и школе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Дома сказку читают вслух перед сном или в тихий вечер. Ребёнок слушает, запоминает героев и постепенно начинает пересказывать историю сам, не пропуская главное.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школе сказка помогает тренировать речь, внимание и воображение. Её можно обсуждать, разыгрывать по ролям и пересказывать по-своему, сохраняя знакомый сюжет.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Иван-царевич и Василиса Премудрая часто проходят сложные испытания. Один смело идёт вперёд, а другая помогает умом, спокойствием и верным словом.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герои сказок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Емеля, Колобок и сестрица Алёнушка запоминаются по-разному: один кажется ленивым, другой слишком доверчивым, а третья вызывает сочувствие и доброту.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Крошечка-Хаврошечка показывает терпение и трудолюбие. Такие герои остаются в памяти, потому что у каждого есть яркий характер и свой особый путь.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любят до сих пор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юмор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радуют чудесами и смешными моментами. В них легко следить за событиями, а неожиданные повороты делают историю живой и очень увлекательной.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смысл в простой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и слабый герой может победить сильного противника. Поэтому сказка вселяет надежду и напоминает, что справедливый конец возможен.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жила в народе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народной сказки: от реальной жизни к общему народному рассказу, который менялся в устной передаче и сохранялся в памяти поколений.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сказку внимательнее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 добрых помощников и волшебных друзей. Именно они часто подсказывают выход из трудной ситуации и ведут героя к удаче.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врага, хитреца или завистника. Эти персонажи создают испытания, чтобы герой проявил смелость, терпение и умение думать.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сказку легче для запоминания. Если прислушаться к ним, можно увидеть, какие моменты автор рассказывает особенно важными.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предметы, числа и смешные эпизоды помогают понять сказочный мир. Они делают историю яркой и подсказывают скрытый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хочется помнить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не только развлекает, но и тихо учит важным вещам. В ней живут добро, смелость и справедливость, поэтому к этим историям хочется возвращаться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2026-05-24T07:45:48Z</dcterms:created>
  <dcterms:modified xsi:type="dcterms:W3CDTF">2026-05-24T07:45:48Z</dcterms:modified>
</cp:coreProperties>
</file>