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экосистем: что измеряет состояние природной системы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оценивается по совокупности взаимосвязанных признаков.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как объект изучения в школьной биологии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 — это не просто набор организмов, а система связей между живыми существами и средой. На уроках биологии важно научиться видеть эти связи через питание, обмен веществ и реакции на изменения среды.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позволяет сопоставлять лес, луг и водоём по количеству живой материи на одинаковой площади.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биомассы в школьном курсе биологии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м²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служить единицей, в которой сравнивают запас живого вещества в разных экосистемах.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первичной продукции в разных экосистемах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зависят не только от типа экосистемы, но и от освещённости, температуры, влажности и обеспеченности минеральными веществами.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экосистемы обычно продуктивнее на единицу площади, а водные компенсируют меньшую продуктивность огромной площадью.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Учебные, условные значения для сравнения типов экосистем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как основа устойчивости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внутри одного вида повышают его приспособляемость к колебаниям температуры, влажности и доступности пищи, а значит, помогают популяциям сохраняться при изменении условий.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 в сообществе, тем больше экологических ниш и пищевых связей. Это снижает зависимость всей системы от исчезновения одного или нескольких организмов.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местообитаний — от леса до болота и пойменного луга — формирует разные комплексы организмов. Такое разнообразие повышает общую устойчивость природных территорий.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структура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Многослойность ярусов и наличие разных форм жизни позволяют рационально использовать свет, пространство и ресурсы, уменьшая конкуренцию между видами.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биоразнообразия в экосистеме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 основные характеристики разнообразия и понять, по каким признакам судят о состоянии сообщества.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выравненность и большое число видов обычно указывают на более устойчивое сообщество, чем доминирование 1–2 видов.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наблюдения, пробные площадки, Красная книга, локальный мониторинг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59770"/>
            <a:ext cx="311100" cy="27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71695"/>
            <a:ext cx="311100" cy="276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Трофическая структура экосистемы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растения, водоросли и цианобактерии создают органическое вещество из неорганических соединений. Они запускают поток энергии в экосистеме и формируют основу всех пищевых цепей.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питающиеся готовым органическим веществом, передают энергию от одного трофического уровня к другому. Их состав зависит от доступной пищи и особенностей среды.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грибы разлагают остатки организмов до минеральных соединений. Благодаря им вещества возвращаются в среду и снова становятся доступными растениям.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уровней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численности, биомассы и энергии показывают соотношение между трофическими уровнями. Они помогают понять, насколько эффективно энергия проходит через пищевые цепи.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через экосистему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однонаправленное движение энергии и её постепенные потери на каждом трофическом уровне.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и роль редуцентов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возвращаются в среду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Углерод, азот, фосфор и вода не исчезают из экосистемы, а многократно переходят из одних соединений в другие, поддерживая жизнь всех организмов.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32312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завершают круговорот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грибы разлагают отмершие остатки, превращая сложные органические вещества в минеральные формы, которые снова могут использовать растения.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03023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 запас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во многом зависит от гумуса и активности почвенных организмов. Если разложение замедляется, растения хуже обеспечиваются питательными элементами.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7375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цикла опасны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загрязнение почв и истощение гумуса снижают скорость восстановления экосистемы и делают её более уязвимой к внешним воздействиям.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продуктивности экосистемы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динамика особенно заметна в умеренном климате, где продолжительность дня и запас влаги напрямую влияют на интенсивность фотосинтеза.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 и освещённости усиливает продуктивность; зимний минимум сменяется летним пиком, а во влажных водоёмах возможен дополнительный подъём.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Учебные, условные значения для иллюстрации сезонной динамики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устойчивости и саморегуляции экосистем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Нормальное состояние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поддерживает равновесие: популяции, трофические связи и круговорот веществ находятся в согласованном режиме, а внешние колебания не нарушают ее основных функций.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обратных связей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Уцелевшие организмы и редуценты включают механизмы саморегуляции: изменяется численность популяций, ускоряется разложение остатков, восстанавливаются условия для новых поколений.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фактора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Засуха, пожар, вспышка вредителей или загрязнение среды меняют численность организмов и нарушают привычные связи между видами, создавая стресс для всей системы.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системы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нарушения экосистема возвращается к устойчивому состоянию с разной скоростью: луг обычно восстанавливается быстрее, а лес — медленнее, но более полно.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Показатели, по которым судят об устойчивости экосистемы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параметров помогает понять, насколько система способна сохранять равновесие после внешнего воздействия.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восстановление, выше разнообразие связей и больше резервов, тем устойчивее экосистема и ниже риск резкого срыва после засухи, пожара или загрязнения.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Многолетние наблюдения, пробные площадки, сравнение с эталонными участками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индикаторные виды показывают состояние среды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особенно чувствительны к качеству воздуха, поэтому их отсутствие или обеднение видового состава часто указывает на загрязнение сернистым газом, пылью и другими примесями.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и другие земноводные быстро реагируют на изменения влажности, температуры и химического состава воды, поэтому служат удобными биоиндикаторами для оценки водоемов и прибрежных зон.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Донные беспозвоночные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насекомых, моллюски и другие донные организмы отражают содержание кислорода и уровень органического загрязнения, поскольку не могут долго сохраняться в неблагоприятной воде.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такими видами позволяет судить о состоянии среды без сложных расчетов: биоиндикаторы дают наглядный и ранний сигнал о неблагополучии экосистемы.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качества воды в водоеме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изменения состава воды влияют на жизнь гидробионтов, особенно в мелких и слабопроточных водоемах.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Благоприятное состояние связано с высоким кислородом и умеренными биогенными веществами; рост нитратов и фосфатов усиливает эвтрофикацию и снижает прозрачность воды.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модель показателей качества воды на основе экологических критериев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почва отражает состояние наземной экосистемы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 и плодородие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гумуса показывает запас органического вещества и влияет на плодородие. Чем его больше, тем лучше почва удерживает влагу и обеспечивает растения питательными элементами.
</a:t>
            </a:r>
            <a:endParaRPr lang="en-US" sz="1017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 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почва с хорошей влажностью поддерживает корни, микроорганизмы и почвенных животных. Уплотнение нарушает воздухообмен и ухудшает условия для роста растений.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Кислотность и засоление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Отклонение pH от нормы и накопление солей мешают усвоению веществ корнями. Такие изменения часто снижают продуктивность экосистемы и замедляют восстановление покрова.
</a:t>
            </a:r>
            <a:endParaRPr lang="en-US" sz="1022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2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дождевых червей, насекомых и микробов служит важным признаком живой почвы. Их разнообразие указывает на активное разложение остатков и устойчивый круговорот веществ.
</a:t>
            </a:r>
            <a:endParaRPr lang="en-US" sz="10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экологической оценки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полевых наблюдений, измерений и аналитического сравнения, по которым делают вывод о состоянии экосистемы.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500" y="1025874"/>
            <a:ext cx="2247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6700" y="1037514"/>
            <a:ext cx="291900" cy="233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400" y="2378175"/>
            <a:ext cx="2889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16699" y="2389815"/>
            <a:ext cx="291900" cy="2335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6500" y="3730475"/>
            <a:ext cx="224700" cy="256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антропогенной нагрузки
</a:t>
            </a:r>
            <a:endParaRPr lang="en-US" sz="2012" dirty="0"/>
          </a:p>
        </p:txBody>
      </p:sp>
      <p:sp>
        <p:nvSpPr>
          <p:cNvPr id="1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5" name="Text 2"/>
          <p:cNvSpPr txBox="1"/>
          <p:nvPr/>
        </p:nvSpPr>
        <p:spPr>
          <a:xfrm>
            <a:off x="797314" y="1025870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и распашка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лесов и преобразование земель уменьшают площадь естественных местообитаний, упрощают структуру сообщества и делают экосистему более уязвимой к засухе, эрозии и пожарам.
</a:t>
            </a:r>
            <a:endParaRPr lang="en-US" sz="1002" dirty="0"/>
          </a:p>
        </p:txBody>
      </p:sp>
      <p:sp>
        <p:nvSpPr>
          <p:cNvPr id="16" name="Text 3"/>
          <p:cNvSpPr txBox="1"/>
          <p:nvPr/>
        </p:nvSpPr>
        <p:spPr>
          <a:xfrm>
            <a:off x="4151113" y="1025870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Пыль, дым и газовые выбросы ослабляют чувствительные виды, особенно лишайники и некоторые древесные растения. В результате состав сообщества становится беднее и однообразнее.
</a:t>
            </a:r>
            <a:endParaRPr lang="en-US" sz="1002" dirty="0"/>
          </a:p>
        </p:txBody>
      </p:sp>
      <p:sp>
        <p:nvSpPr>
          <p:cNvPr id="17" name="Text 4"/>
          <p:cNvSpPr txBox="1"/>
          <p:nvPr/>
        </p:nvSpPr>
        <p:spPr>
          <a:xfrm>
            <a:off x="797314" y="2378173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водоемы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Стоки, удобрения и бытовые отходы меняют химический состав воды, вызывают дефицит кислорода и усиливают развитие водорослей, что ухудшает условия для рыб и беспозвоночных.
</a:t>
            </a:r>
            <a:endParaRPr lang="en-US" sz="1002" dirty="0"/>
          </a:p>
        </p:txBody>
      </p:sp>
      <p:sp>
        <p:nvSpPr>
          <p:cNvPr id="18" name="Text 5"/>
          <p:cNvSpPr txBox="1"/>
          <p:nvPr/>
        </p:nvSpPr>
        <p:spPr>
          <a:xfrm>
            <a:off x="4151113" y="2378173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обычно меньше редких и требовательных видов, зато больше синантропных организмов, приспособленных к шуму, свету, уплотнению почв и постоянному присутствию человека.
</a:t>
            </a:r>
            <a:endParaRPr lang="en-US" sz="1002" dirty="0"/>
          </a:p>
        </p:txBody>
      </p:sp>
      <p:sp>
        <p:nvSpPr>
          <p:cNvPr id="19" name="Text 6"/>
          <p:cNvSpPr txBox="1"/>
          <p:nvPr/>
        </p:nvSpPr>
        <p:spPr>
          <a:xfrm>
            <a:off x="797314" y="3730475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местообитаний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застройка и рекреационное давление дробят природные территории на изолированные участки. Это мешает миграции видов и нарушает устойчивые пищевые связи.
</a:t>
            </a:r>
            <a:endParaRPr lang="en-US" sz="10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природной и измененной экосистемы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системами особенно заметны при длительном наблюдении: измененная среда быстрее теряет сложность и хуже реагирует на неблагоприятные факторы.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экосистема обычно более разнообразна и устойчива, тогда как измененная чаще загрязнена и упрощена; высокая продуктивность возможна только при постоянной поддержке человека.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школьная модель сравнения экосистем по экологическим показателям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 показатели экосистем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помогают вовремя заметить ухудшение состояния воздуха, воды и почв, а затем сравнить территорию с эталонными участками и оценить динамику изменений.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32312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и лесное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продуктивности, почвенным свойствам и устойчивости сообществ прогнозируют урожай, риск эрозии, последствия вырубки и необходимость восстановительных мероприятий.
</a:t>
            </a:r>
            <a:endParaRPr lang="en-US" sz="1254" dirty="0"/>
          </a:p>
        </p:txBody>
      </p:sp>
      <p:sp>
        <p:nvSpPr>
          <p:cNvPr id="11" name="Text 4"/>
          <p:cNvSpPr txBox="1"/>
          <p:nvPr/>
        </p:nvSpPr>
        <p:spPr>
          <a:xfrm>
            <a:off x="4603023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Градостроительство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планировании городов учитывают фрагментацию местообитаний, зеленые коридоры, нагрузку на водоемы и способность территории сохранять приемлемые условия для живых организмов.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7375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Природоохранные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данные используют для создания охранных зон, ограничения загрязнения, очистки водоемов, рекультивации нарушенных земель и восстановления лесных массивов.
</a:t>
            </a:r>
            <a:endParaRPr lang="en-US" sz="12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понятна только в комплексе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экосистему можно лишь по совокупности признаков: продуктивности, разнообразию, трофическим связям, круговороту веществ, устойчивости и состоянию среды. Вместе они дают целостную картину здоровья природы.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2026-06-02T00:26:28Z</dcterms:created>
  <dcterms:modified xsi:type="dcterms:W3CDTF">2026-06-02T00:26:28Z</dcterms:modified>
</cp:coreProperties>
</file>