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вредных привычках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привычки влияют на здоровье, учёбу и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 этом важно говорить уже в школе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 этом важно говорить уже в школе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младшем школьном возрасте легче заметить связь между поступками и самочувствием. То, что сначала кажется пустяком, потом может мешать расти, учиться и радоваться обычным делам.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привычка — это действие, которое человек повторяет снова и снова, хотя оно приносит ему вред. Оно может незаметно ухудшать здоровье и настроение.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привычка влияет не только на тело, но и на внимание, память, поведение и отношения с близкими. Из-за неё человеку труднее учиться и выполнять обычные дела.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опасное в том, что вред часто не виден сразу. Сначала кажется, что ничего страшного не происходит, но последствия накапливаются постепенно.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вредной привычкой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табачный дым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вредит даже рядом стоящим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сигаретном дыме есть ядовитые вещества. Они попадают в лёгкие и сердце, а затем мешают организму работать нормально.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 для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ребёнка, который часто вдыхает такой дым, могут появляться кашель, слабость и быстрая усталость. Опасен и пассивный дым: вред получает даже тот, кто сам не курит.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не подходит детям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Мешает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ухудшает работу мозга, поэтому человеку труднее сосредоточиться, запоминать и правильно оценивать свои поступки. Для школьника это особенно заметно на уроках и в повседневных делах.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Вреден для растущего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организм ещё развивается, поэтому алкоголь для него опаснее, чем для взрослого. Он может нарушать нормальную работу сердца и общего самочувствия.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риск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количество алкоголя может вызвать плохое самочувствие, неосторожные поступки и неверные решения. Это делает ситуацию опасной для самого ребёнка и окружающих.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он не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Растущему человеку не помогает то, что мешает здоровью и учёбе. Поэтому лучший выбор — не пробовать алкоголь и сразу отказываться от 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— очень опасная ловушка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— очень опасная ловушка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быстро разрушают здоровье и могут вызвать сильную зависимость. Они вредят мозгу, сердцу и нервной системе, а человек начинает вести себя всё менее предсказуемо.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правило одно: никогда не пробовать такие вещества. Если кто-то предлагает их, нужно сразу сказать взрослому — это поможет избежать 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сладкие перекусы перегружают организм. Они не дают нужной пользы, зато быстро перебивают аппетит и могут мешать нормально питаться.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любить только чипсы и газировку, организму не хватает полезной еды. Ему нужны каши, овощи, фрукты, супы и обычная вода.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сахара и жирной еды портит зубы и может вызывать усталость. После такого перекуса энергии будто много, а потом она быстро исчезает.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чипсы и газировка без меры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 помогает дольше оставаться бодрым и внимательным. Вкусная и здоровая еда — это не скучно, а очень умно.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привычка: телефон, планшет, компьютер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немного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нужен для учёбы, связи и отдыха. Но если смотреть в него слишком долго, глаза устают, а телу не хватает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всё меньше активных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занимает почти весь свободный час, остаётся меньше времени на игры, чтение, прогулки и разговоры с близкими.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труднее заснуть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видео и игры перевозбуждают. Из-за этого ребёнку бывает сложнее вовремя лечь спать и полноценно отдохнуть.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мало спит, ему труднее сосредоточиться на уроках, запоминать новое и быстро отвечать на вопросы. Учиться становится заметно сложнее.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 и недосып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часто делает человека капризным, вялым и раздражительным. Даже любимые дела начинают радовать меньше, потому что сил просто не хватает.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организму расти и восстанавливаться. Когда он приходит вовремя, на следующий день легче быть бодрым, спокойным и внимательным.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привычка часто кажется лёгкой и заманчивой, но короткое удовольствие быстро проходит. А последствия остаются надолго и портят здоровье, учёбу и настроение.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чаще всего подталкивают к плохому выбору: скука, желание быть как все и пример старших.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темы «Поговорим о вредных привычках»
</a:t>
            </a:r>
            <a:endParaRPr lang="en-US" sz="662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интереса к вреду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повторяющееся действие сначала кажется безобидным, а потом начинает вредить человеку.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организмом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дыханию становится тяжело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сигаретный дым или другие вредные вещества, лёгким приходится работать с напряжением. Ребёнок быстрее устаёт на прогулке, чаще кашляет и может чувствовать слабость уже после обычной игры.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перестаёт быть спокойным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лишних экранов, сладостей и позднего отдыха тело не успевает как следует восстановиться. Утром человек просыпается вялым, а днём ему труднее сосредоточиться на чтении, счёте и объяснениях учителя.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 усталость и раздражение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отражаются и на внешнем виде. Человек может выглядеть бледным, сонным или раздражённым, потому что организму не хватает сил. Зубы, сердце и общее самочувствие тоже страдают.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со временем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639325" y="1117025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 пустяком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пробует что-то новое или повторяет чужой пример. Поступок выглядит лёгким и даже интересным, поэтому ему не придают большого значения.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5977" y="2354952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входит в привычку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повторяется снова и снова. Оно становится обычным, а отказ кажется уже не таким простым, особенно если рядом уговаривают.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636319" y="3592877"/>
            <a:ext cx="39504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портится, уменьшается желание учиться и играть. Человек чаще ссорится с близкими и хуже контролирует свои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самого лёгкого: пей воду, мой руки перед едой и чисти зубы утром и вечером. Такие действия быстро становятся привычными и помогают чувствовать себя лучше каждый день.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ложиться спать вовремя и есть более полезную еду. Каши, овощи, фрукты и супы дают силы, а хороший сон помогает просыпаться с ясной головой.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движение и отдых без спешки: прогулка, зарядка, чтение или игра на свежем воздухе помогают организму работать бодрее. Когда тело активно, настроение тоже становится лучше.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простых шага к полезным привычкам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«нет» и не растеряться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коротко и уверенно: «Нет, мне это не подходит» или «Я не хочу». Если ответ звучит спокойно, его легче услышать и принять.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 не смеются над отказом и не заставляют делать то, что опасно. Они уважают выбор и помогают сохранить смелость, даже если вокруг все уговаривают.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поговорить с родителями или другим близким взрослым. Они выслушают, поддержат и помогут спокойно разобраться в сложной ситуации без лишнего страха.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можно обратиться за помощью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произошло в школе, стоит обратиться к учителю или школьному психологу. Эти взрослые умеют подсказывать, как действовать, и помогают не оставаться с проблемой одному.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тревожит здоровье или самочувствие, поможет врач. Он объяснит, что происходит с организмом, и подскажет, как вернуть силы и хорошее настроение.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предлагает опасное или пугает, важно сразу рассказать об этом доверенному взрослому. Чем раньше взрослые узнают о проблеме, тем легче её остановить.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выбирать полезное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легче привыкать к полезному, когда есть режим дня, понятные правила и добрый пример взрослых. Тогда ребёнок знает, что делать утром, днём и вечером.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узнают, почему важны здоровье, безопасность и аккуратные поступки. Спокойный разговор помогает лучше понять, как маленькие решения влияют на каждый день.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игры, прогулки и кружки дают энергию и хорошее настроение. После активного дня меньше хочется сидеть без дела и легче соблюдать полезный режим.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поддерживают друг друга, полезные привычки закрепляются быстрее. Вместе проще напоминать о воде, движении, отдыхе и добрых поступках.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сильнее соблазна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сильнее соблазна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понятный день: учёба, движение, отдых и любимое дело. Когда времени хватает на полезные занятия, вредная идея появляется реже и быстрее уходит.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захочется сделать что-то плохое, переключись на прогулку, книгу, игру или разговор с близким человеком. Такой выбор помогает успокоиться и сохранить контроль над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маленьких успехов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944275" y="1241775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сладкую газировку водой хотя бы один раз в день. Это простой выбор, который сразу делает привычку немного полезнее.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29525" y="2012298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Ложись спать чуть раньше и старайся не засиживаться у экрана. Утром станет легче вставать, а на уроках — внимательнее работать.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44275" y="2843708"/>
            <a:ext cx="3370200" cy="11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выходи на прогулку или двигайся дома. Даже короткая активность помогает чувствовать себя бодрее и радостнее.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делают нас сильнее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можно выбрать то, что помогает расти, учиться и дружить. Полезные привычки делают жизнь спокойнее и веселее, а одно твёрдое «нет» иногда спасает от большой беды.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2026-05-21T08:32:58Z</dcterms:created>
  <dcterms:modified xsi:type="dcterms:W3CDTF">2026-05-21T08:32:58Z</dcterms:modified>
</cp:coreProperties>
</file>