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головного мозга: ключевые отделы и их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управляет дыханием, движением, координацией и обучением подростка.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главный центр управления организмом. У подростков он активно развивается, а нейронные связи продолжают формироваться до совершеннолетия. Понимание его отделов помогает лучше объяснить память, движение, внимание и влияние нагрузок на здоровье.
</a:t>
            </a:r>
            <a:endParaRPr lang="en-US" sz="1475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головной мозг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 расположен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находится в нижней части ствола мозга и переходит в спинной мозг. Он лежит сразу над первым шейным позвонком и соединяет два отдела нервной системы.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он похож на вытянутый конус длиной около 2,5–3 см. Внутри находятся ядра серого вещества и проводящие пути белого вещества, связывающие его с другими отделами мозга.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мозг: положение и 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продолговатого мозга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задаёт частоту и глубину дыхания. Он помогает вдоху и выдоху работать автоматически, поэтому человек может дышать даже во сне и не задумываться об этом.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деятельность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центры, которые поддерживают сердцебиение и сосудистый тонус. Благодаря им кровь движется по сосудам равномерно, а органы получают кислород и питательные вещества постоянно и быстро.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рефлексы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запускает глотание, кашель и чихание. Эти автоматические реакции защищают дыхательные пути и помогают быстро удалить то, что мешает нормальной работе организма человека в целом.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нарушения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работа этих центров нарушается, возникают обмороки, проблемы с дыханием и сбои кровообращения. Поэтому повреждения продолговатого мозга считаются особенно опасными даже на короткое время 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 стволе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расположен между продолговатым и средним мозгом. Он входит в ствол мозга и служит важной частью пути, по которому сигналы проходят между разными отделами нервной системы.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составе есть поперечные нервные волокна и ядра на поверхности. Они помогают передавать импульсы к мозжечку, лицевым мышцам и органам чувств, особенно слуху и равновесию.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мозга: строение и расположение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отделами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действует как перекрёсток нервных путей. Через него проходят сигналы от коры мозга к мозжечку и обратно, поэтому движения и ощущения согласуются между собой быстро.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моста участвуют в работе лицевого нерва. Благодаря этому мы можем улыбаться, хмуриться и менять выражение лица в ответ на эмоции и слова собеседника легко.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глаз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помогает управлять взглядом и глазодвигательными реакциями. Это важно, когда нужно быстро перевести глаза на новый объект и вовремя заметить движение вокруг себя и рядом.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автоматические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помогает поддерживать бодрствование и участвует в переключении внимания. Он готовит организм к действию, когда появляется неожиданный звук, движение или прикосновение, и человек быстрее реагирует на происходящее.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моста: координация и регуляция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находится над продолговатым мозгом и мостом. Он состоит из двух полушарий и червя — средней части, которая соединяет обе половины в единую систему управления движениями.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 ядра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кора образует множество извилин, поэтому поверхность сильно увеличена. Внутри расположены крупные ядра, которые непрерывно принимают сигналы от мышц, суставов и вестибулярного аппарата человека в целом.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Мозжечок: расположение и 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связей помогает мозжечку быстро уточнять движения и корректировать ошибки почти мгновенно.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нейроанатомических обзоров и МРТ-оценок; точные библиографические данные в исходных материалах не указаны.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 объёму мозжечок играет огромную роль, поэтому его развитие особенно заметно в период освоения новых движений.
</a:t>
            </a:r>
            <a:endParaRPr lang="en-US" sz="123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мозжечка: цифры и факты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569" y="3300975"/>
            <a:ext cx="14137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проявляются нарушения мозжечка у подростков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равновесием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становится труднее стоять на одной ноге, уверенно идти по прямой или быстро менять направление движения. Часто появляется ощущение шаткости и неустойчивости при ходьбе и беге.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 письмом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двигается менее точно, поэтому буквы могут получаться неровными, а рисунки — менее аккуратными. Быстрая запись в тетради требует больше усилий и времени на уроке.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спорте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бега, прыжков и игр с мячом движения становятся менее точными. Ребёнку сложнее быстро ловить мяч, сохранять устойчивость и выполнять упражнения без лишних ошибок.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утомляемость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нагрузка может вызывать усталость, потому что мозжечку приходится постоянно корректировать каждое движение. Из-за этого новые навыки осваиваются медленнее и тяжелее в первые недели.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помогает удерживать равновесие и делает движения точными. Благодаря ему человек не теряет устойчивость при ходьбе, беге, поворотах и быстрых изменениях положения тела в пространстве постоянно.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мозжечка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освоении новых действий — например, езды на велосипеде, плавания или игры на инструменте. Повторение помогает мозжечку закреплять такие навыки быстрее и увереннее со временем.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поддерживает мышечный тонус и подстраивает движения под новые условия. Поэтому человек может сохранять точность и плавность даже при усталости или неожиданной ситуации в быту и спорте.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поражении мозжечка ребёнку трудно идти по прямой: шаг становится неровным, тело отклоняется в сторону, а для удержания равновесия приходится постоянно искать опору во время ходьбы.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последствий повреждений мозжечка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и точные движения рук: появляется дрожание, буквы в тетради становятся неуверенными, а рисование и работа с мелкими предметами требуют заметно больше времени и усилий.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физкультуры такие нарушения заметны особенно быстро: прыжки, ловля мяча и повороты даются с трудом, потому что мозг хуже согласует силу, направление и темп движения.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это проявляется в частых промахах, падениях и быстрой усталости при новых действиях. Подростку может понадобиться больше тренировок и поддержка взрослых, чтобы вернуть уверенность.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 стволе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расположен между мостом и промежуточным мозгом и входит в состав ствола. Он образует короткий, но очень важный участок, через который проходят многие нервные пути.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строении выделяют четверохолмие, ножки мозга и несколько ядер. Четверохолмие связано с зрением и слухом, а ядра помогают передавать сигналы и поддерживать работу соседних отделов.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расположение среднего мозга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06" y="3242778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242778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путям нервные импульсы идут от коры к другим отделам и обратно. Это помогает мозгу быстро передавать команды и получать информацию от органов чувств.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участвует в реакции на свет: человек моргает, меняет взгляд и быстрее замечает яркий раздражитель. Такие ответы защищают глаза и помогают ориентироваться в пространстве.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среагировать на звук: поворот головы к хлопку или громкому голосу происходит почти автоматически. Благодаря этому организм быстрее понимает, откуда исходит сигнал, и выбирает ответ.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мозг поддерживает состояние бодрствования, поэтому человеку легче сосредоточиться на уроке и быстро переключиться при неожиданном событии. Он также влияет на согласование движений и точность реакций.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среднего мозга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возникает внезапная вспышка или громкий звук, глаза и голова могут повернуться почти мгновенно. Это не продуманное решение организма, а защитная автоматическая реакция на раздражитель.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рефлексы: примеры работы среднего мозга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ответы помогают быстрее заметить возможную опасность и оценить обстановку. Средний мозг как бы подсказывает организму, на что нужно обратить внимание в первую очередь вокруг.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хлопок двери или резкий свет повторяются, ориентировочный рефлекс постепенно ослабевает. Так мозг учится отличать важный сигнал от привычного фона и не тратить лишние 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связь отделов так важна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команд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соединяют отделы так, чтобы команды из коры быстро доходили до ствола мозга и мозжечка. Благодаря этому движение начинается без задержек и лишних ошибок.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движений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получает сведения о положении тела, а ствол мозга помогает воплотить их в действие. Вместе они делают шаг, жест или поворот более точными и плавными.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жизни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 и мост следят за дыханием, сердечным ритмом и другими важными процессами. Связь с остальными отделами позволяет организму сохранять устойчивость в обычных и стрессовых ситуациях.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чувствительной информацией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органов чувств проходят через несколько уровней обработки, прежде чем стать осознанной реакцией. Поэтому мозг может быстро заметить звук, свет или движение и выбрать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по анатомии и функциям отделов головного мозга
</a:t>
            </a:r>
            <a:endParaRPr lang="en-US" sz="964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за что отвечает каждый отдел и как проявляются нарушения.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отдела своя ведущая роль, а нарушения проявляются разными симптомами, поэтому для нормальной работы важна согласованность всей системы.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отделов и их функций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футболе, баскетболе и похожих играх мозжечок помогает быстро менять направление, удерживать равновесие и точно рассчитывать движения. Без этого трудно принимать мяч и двигаться в темпе команды.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танца и игры на музыкальном инструменте важно синхронно двигаться, не сбиваться с ритма и контролировать положение тела. Мозжечок делает такие действия более точными и слаженными.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помогают мозжечку лучше «запоминать» движения. Поэтому с практикой человек увереннее выполняет сложные элементы, быстрее реагирует и меньше ошибается в знакомых действиях и тренировках.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заметен мозжечок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отделы мозга работают согласованно, подростку легче усваивать новый материал. Внимание удерживается дольше, а объяснения учителя быстрее превращаются в понятные действия и ответы на уроке.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слаженность помогает в повседневных делах: проще выработать режим дня, привыкнуть к расписанию и не терять концентрацию при смене заданий. Навыки становятся более устойчивыми.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совмещать уроки, спорт и кружки, мозг распределяет нагрузку между разными системами. Это облегчает переключение и позволяет сохранять работоспособность дольше без лишнего напряжения каждый день.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строения мозга на обучение и повседневную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мозг в работе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томография создаёт подробные изображения структуры мозга, поэтому врач видит, как расположены его отделы и есть ли изменения в ткани. Метод не использует рентгеновское излучение, а результаты помогают оценить объём и строение участков мозга. Это особенно важно при изучении мягких тканей и уточнении причин жалоб подростка.
</a:t>
            </a:r>
            <a:endParaRPr lang="en-US" sz="87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МРТ: взгляд на мозг без операции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КТ: когда важно быстро увидеть проблему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 даёт послойные снимки и часто применяется при подозрении на кровоизлияние, травму или опухоль. Исследование проводится быстро, поэтому оно особенно полезно в неотложных ситуациях, когда решение нужно принять сразу. По изображению врач оценивает и состояние окружающих тканей и черепа вокруг мозга после травмы или операции.
</a:t>
            </a:r>
            <a:endParaRPr lang="en-US" sz="87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ЭЭГ: электрическая активность в реальном времени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Электроэнцефалография регистрирует слабые электрические сигналы мозга с поверхности головы. Она помогает оценивать работу нервных клеток, особенно при эпилепсии, нарушениях сна и некоторых других состояниях. Запись проходит без боли и подходит для наблюдения за функциями мозга в динамике у детей и подростков во время обследования в поликлинике.
</a:t>
            </a:r>
            <a:endParaRPr lang="en-US" sz="8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работе отделов мозга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Продолговатый мозг, мост, мозжечок и средний мозг работают как единая система, обеспечивая дыхание, движения, рефлексы и обучение. Понимание их роли помогает лучше заботиться о здоровье и развитии.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2026-05-09T16:39:15Z</dcterms:created>
  <dcterms:modified xsi:type="dcterms:W3CDTF">2026-05-09T16:39:15Z</dcterms:modified>
</cp:coreProperties>
</file>