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темы: строение и жизнедеятельность цветкового растения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строения, функций и значимости цветковых растений для жизни и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цветковых растений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появились около 140 миллионов лет назад и насчитывают свыше 300 тысяч видов. Их отличает наличие цветка и плода, сложная проводящая система и адаптация к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органы цветкового растения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внешние части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Цветковое растение состоит из корня, стебля, листьев, цветка и плода. Каждая часть выполняет уникальные функции, необходимые для жизни и развития растения.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морфологии в биологии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служат основой для определения видов и понимания экологической роли каждого растения в биосфере.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бывает стержневой — с главным корнем и боковыми — характерна для двудольных, например, морковь. Она обеспечивает надежное прикрепление и доступ к питательным веществам.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состоит из многочисленных одноразмерных корней, типична для однодольных, таких как пшеница, и увеличивает площадь поглощения воды.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типы, функции и строение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Микростроение корня цветкового растения
</a:t>
            </a:r>
            <a:endParaRPr lang="en-US" sz="286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Ризодерма — внешняя ткань корня, ответственная за всасывание воды и минеральных веществ из почвы.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кора выполняет функцию запасания органических веществ и обеспечивает поддержку корня.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Эндодерма — барьер, регулирующий поступление веществ в центральный цилиндр корня.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цилиндр содержит ксилему и флоэму, обеспечивающие транспорт воды и питательных веществ по растению.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9934" y="1406675"/>
            <a:ext cx="351888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различия травянистых и древесных стеблей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стеблей по структуре и функциям в разных типах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стебля отражает адаптацию растений к среде и их жизненную стратегию.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анатомии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система: ксилема и флоэма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обеспечивает восходящий транспорт воды и минеральных веществ от корней к листьям, используя сосуды и трахеиды для эффективной передачи.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органические вещества — продукты фотосинтеза, такие как сахара, от листьев ко всем уровнем растения через ситовидные трубки и клетки-спутницы.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этих систем приводят к недостатку питательных веществ, увяданию и гибели растения, подтверждая их жизненно важное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215412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550" y="2156675"/>
            <a:ext cx="221100" cy="221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9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и придаточные корни: назначение и примеры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8745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59525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от главного корня, увеличивая площадь питания и обеспечивая опору растению, что улучшает устойчивость и всасывание воды.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40100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872750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на стебле или листьях, способствуют дополнительному питанию и закреплению, а также участию в вегетативном размножении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— микроструктуры всасывания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— удлинённые клетки ризодермы с тонкой оболочкой, значительно увеличивающие площадь всасывания воды и минеральных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содержат хлоропластов, что облегчает быстрое проникновение влаги и питательных элементов из почвы.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волосков короток — 3–10 дней, и они преимущественно формируются в зоне всасывания молодых корней.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выполняет транспорт воды, минералов и органических веществ между корнем и листьями, обеспечивая жизнедеятельность 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поддерживает листья и цветки, удерживая их в выгодном положении для фотосинтеза и опыления.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 стебель состоит из коры, камбия, древесины и сердцевины, каждая из которых выполняет специфические функции.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стебля происходит благодаря активности апикальных и боковых меристем, особенно камбия у древесных растений, обеспечивая утолщение и долговечность.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стебля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цветкового растения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цветкового растения состоит из трёх основных частей: листовой пластинки, черешка, соединяющего лист с побегом, и основания, фиксирующего лист на стебле, обеспечивая мобилизацию веществ и устойчивость.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листовой пластинки проходят жилки, образованные проводящей тканью, которые выполняют транспорт воды, минеральных веществ и продуктов фотосинтеза, одновременно поддерживая механическую прочность листа.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поверхность листа покрыта кутикулой — восковым слоем, уменьшающим испарение влаги, защищающим от неблагоприятных факторов и поддерживающим оптимальный водный баланс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разновидности листьев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является основным органом фотосинтеза, где происходит синтез органических веществ из углекислого газа и воды под действием света, что обеспечивает питание растения.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листья регулируют газообмен и транспирацию — испарение воды, необходимое для охлаждения и поддержания водного режима растения.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простые листья с одной листовой пластинкой, например яблони, и сложные, состоящие из нескольких листочков, распространённые у акации и рябины.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модифицированные листья: у хвойных иголки служат для сокращения испарения, а у росянки они преобразованы в ловчие аппараты для поимки 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цветка и его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цветоножки, цветоложа, чашечки, венчика, тычинок и пестика. Каждая часть выполняет важные функции: чашелистики защищают внутренние органы, а лепестки привлекают опылителей, создавая окраску и форму.
</a:t>
            </a:r>
            <a:endParaRPr lang="en-US" sz="135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тычинок и пестика в 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 — мужские гаметы, необходимую для опыления. Пестик содержит семязачатки — женские гаметы, где происходит оплодотворение и формирование семян, обеспечивая потомство растения.
</a:t>
            </a:r>
            <a:endParaRPr lang="en-US" sz="137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симметрии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различают по симметрии: актиноморфные имеют радиальную симметрию, как ромашка, а зигоморфные характеризуются двусторонней симметрией, например, горох, что влияет на тип опылителей.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цветка: строение и задачи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и их особенности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образуется из завязи после оплодотворения и бывает сухим (стручки, коробочки) или сочным (ягоды, яблоки). Разнообразие плодов связано с адаптацией к способам распространения семян.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зародыша, богатого клетками для развития, эндосперма — запаса питательных веществ, и семенной кожуры, защищающей внутренние части от повреждений и высыхания.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обеспечивают защиту семян и их распространение. Семена могут распространяться ветром, как у одуванчика, или животными, которые поедают плоды и разносят семена на новые места произрастания.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семя: строение и биологическое значение
</a:t>
            </a:r>
            <a:endParaRPr lang="en-US" sz="26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листьев световая фаза преобразует энергию света в химическую, формируя молекулы ATP и NADPH, которые необходимы для последующих реакций синтеза углеводов.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и цикл Кальвина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темновой фазе, или цикле Кальвина, происходит фиксация углекислого газа и синтез глюкозы с использованием энергии ATP и NADPH, образованных на световой стадии.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процесс, обеспечивающий производство кислорода и органических веществ, поддерживающих жизнь на Земле и регулирующих углеродный баланс в биосфере.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процесс и роль в жизни растения
</a:t>
            </a:r>
            <a:endParaRPr lang="en-US" sz="26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и его значение для растений
</a:t>
            </a:r>
            <a:endParaRPr lang="en-US" sz="241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из почвы важные макроэлементы, такие как азот, необходимый для синтеза белков и нуклеиновых кислот, что влияет на рост и развитие тканей.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участвует в образовании энергетических молекул АТФ и структуре клеток, а калий регулирует водный баланс и активирует ферменты, обеспечивая стрессоустойчивость растения.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важен для укрепления клеточных стенок и передачи сигналов внутри клеток; недостаток микроэлементов приводит к снижению фотосинтеза и общему ослаблению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клетки энергией через расщепление органических веществ, протекающее в митохондриях и поддерживающее все физиологические процессы 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дыхания включают гликолиз — разложение глюкозы, цикл Кребса — окисление органических соединений, и окислительное фосфорилирование — синтез АТФ.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ночное время дыхание преобладает над фотосинтезом, происходит утилизация накопленной глюкозы с выделением углекислого газа, что поддерживает жизнедеятельность растения.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высвобождаемая при дыхании, необходима для роста, транспорта веществ и адаптации растения к изменяющимся условиям среды.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цветковых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цветковых растений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образование семян после опыления и оплодотворения, что обеспечивает генетическое разнообразие и адаптацию вида к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осуществляется путём черенков, клубней, луковиц и корневищ, способствуя быстрому увеличению численности и сохранению ценных признаков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картофель, размножающийся клубнями, и землянику, дающую усики, что удобно использовать в сельском хозяйстве для эффективного размножения.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цветковых растений в природе и жизни человека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составляют 80% биомассы наземных экосистем и служат основой пищевых цепей, поддерживая разнообразие и стабильность природных сообществ.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человека пищей, кислородом, сырьём для строительства и медицины; культурные растения, такие как пшеница и кукуруза, определяют сельскохозяйственное производство и питание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цветковых растений для устойчивого развития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строения и функций цветковых растений необходимо для рационального природопользования, развития сельского хозяйства и биотехнологий, а также сохранения биоразнообразия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2026-05-10T06:34:04Z</dcterms:created>
  <dcterms:modified xsi:type="dcterms:W3CDTF">2026-05-10T06:34:04Z</dcterms:modified>
</cp:coreProperties>
</file>