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«Его зарыли в шар земной…»: образ памяти о солдате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неизвестном солдате в поэзии, истории и сердцах людей.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оставила миллионы потерь и тысячи безымянных могил. Литература помогает увидеть за сухими фактами судьбу человека, ценность памяти и благодарность тем, чьё имя не сохранилось.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сохраняет память о войне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Рядовой 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солдат — это человек, который сражался за Родину, но чьё имя не удалось установить. Его подвиг важен независимо от наград и званий.
</a:t>
            </a:r>
            <a:endParaRPr lang="en-US" sz="1374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боец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напоминает, что победу приближали не только командиры, но и простые солдаты, медсёстры, связисты, сапёры и разведчики, часто очень молодые.
</a:t>
            </a:r>
            <a:endParaRPr lang="en-US" sz="139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потерялось, это не отменяет человеческой жизни. Памятник, цветы и школьные уроки помогают сохранить уважение к погибшему и его судьбе.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неизвестного солдата учит благодарить тех, кто не вернулся с войны. Память о них становится общей, а не только семейной или местной.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неизвестный солдат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Братская могила в литературе звучит как знак общей судьбы: рядом лежат те, кого объединила война, а не фамилия или звание.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Гранит, звезда, каска, гвоздики и Вечный огонь создают строгий образ памяти, где скорбь соединяется с уважением и благодарностью.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могилы и мемориала в литературе и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и обстрелы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фронте документы нередко сгорали, рвались или исчезали во время бомбёжек, пожаров и артиллерийских ударов.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Погибшие далеко от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часто умирали в окружении, на временных позициях или в незнакомой местности, где было трудно точно записать данные.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захоронений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многие могилы переносили, а часть сведений о павших терялась, и установить личность становилось почти невозможно.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Безымянная, но не забытая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тысячи бойцов остались неизвестными, хотя их вклад в Победу был настоящим и очень важным.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войне терялись имена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живёт и в больших городских мемориалах, и в повседневных семейных разговорах.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формы — памятники и братские захоронения, но устойчивость памяти создают сразу несколько источников.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презентации; условное распределение для наглядности.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память о войне: основные формы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частью памяти всего мира.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 строки «Его зарыли в шар земной…»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могила в стихе сравнивается с огромной Землёй, поэтому судьба одного солдата звучит как судьба всей страны и всего человечества.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память о неизвестном солдате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темы: от фронтовой судьбы к исторической памяти.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самый известный мемориал — Могила Неизвестного Солдата у Кремлёвской стены в Москве, открытая в 1967 году, где особенно заметны Вечный огонь и почётный караул.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памятники есть в Волгограде, Бресте, Минске, Санкт-Петербурге и многих других городах: они напоминают о павших защитниках и общей цене Победы.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таких местах важны тишина, цветы и уважение: форма мемориала может меняться, но смысл остаётся единым — благодарная память о погибших.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в России и других странах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25474"/>
            <a:ext cx="3848986" cy="1964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города сохраняют память о защитниках Отечества.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даты и облик, мемориалы объединяет одна идея: сохранить благодарность павшим и не дать памяти исчезнуть.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презентации; указаны наиболее известные примеры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мемориалы, связанные с памятью о павших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30" y="2034466"/>
            <a:ext cx="340807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не гаснет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показывает, что благодарность потомков не имеет срока. Он напоминает: подвиг погибших сохраняется в истории страны, даже если прошло много десятилетий.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мемориала принято стоять в минуте молчания и возлагать цветы. Эти простые действия соединяют людей разных возрастов общей памятью о войне и её потерях.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Почёт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Почётный караул подчёркивает особое уважение к павшим. Для школьников это ясный знак: имя может быть неизвестно, но человеческое достоинство и благодарность остаются.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как литературный и исторический символ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помогают увидеть образ солдата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Треугольное письмо сразу переносит в военное время: в нём короткие строки, тревога и надежда на ответ. Такой листок напоминает, что за сводками были живые люди, которые думали о доме и близких.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 и гимнастёрка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Солдатская каска, гимнастёрка и потёртый ремень говорят о фронтовой повседневности без громких слов. Через эти вещи видно, как обычный молодой человек становился защитником Родины и жил в постоянной опасности.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памяти и красная гвоздика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памяти и красная гвоздика создают тихое, торжественное настроение. Эти детали помогают почувствовать уважение и скорбь, а также показывают, что память о солдате поддерживается не только словами, но и жестами.
</a:t>
            </a:r>
            <a:endParaRPr lang="en-US" sz="10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песнях образ неизвестного солдата помогает говорить о войне через судьбу одного человека. Так читатель сильнее чувствует цену потерь и значение памяти.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этот образ часто связан с поиском имени, письма или могилы. Такие детали делают историю личной и показывают, как война разрывала семьи.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войне передают не только события, но и чувства: страх, ожидание, благодарность, боль. Через них сохраняется человеческий голос тех, кто пережил утрату.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напоминает: даже если имя не сохранилось, подвиг остаётся. Слово бережно хранит то, что нельзя вернуть, — память о человеке и его достоинстве.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неизвестного солдата в литературе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поддерживается и в общественных местах, и в личном разговоре о 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форм памяти одновременно, тем прочнее связь поколений и точнее передаётся история.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материалам школьного курса литературы и истории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хранить память о войне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Поисковики работают в местах боёв, где находят останки, медальоны, обрывки формы и предметы быта. Каждая находка требует аккуратности, чтобы не потерять важные сведения.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данные сверяют с архивами, картами боёв, списками потерь и семейными запросами. Иногда именно одна запись или сохранённый медальон помогает установить личность бойца.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имя подтверждено, меняются мемориальные плиты и списки памяти, а родственники получают ответ о судьбе близкого человека. Так история перестаёт быть безымянной.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отряды и возвращение имён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находки к восстановлению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работы поисковиков, архивистов и организаторов перезахоронения.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понимать цену мира: за победой всегда стоят человеческие потери. Для школьника важно увидеть, что история страны складывается из судеб обычных людей.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научиться сочувствию. Когда ребёнок узнаёт о неизвестном солдате, он начинает по-новому смотреть на семейные истории, памятники и уроки литературы.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уважение к прошлому и внимательность к словам, которые кажутся простыми. За короткой строкой скрыты боль, подвиг, благодарность и память нескольких поколений.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шестиклассников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14" y="2755985"/>
            <a:ext cx="302697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литературы и истории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и их значение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слова раскрывают общий смысл образа неизвестного солдата.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создают ёмкий образ: через них понятны и война, и уважение к павшим, и необходимость сохранять их имена.
</a:t>
            </a:r>
            <a:endParaRPr lang="en-US" sz="13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имени человек не исчезает из народной памяти, если его подвиг был связан с защитой Родины. Память сохраняет то, что не смогло сохранить время.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Могила, огонь, цветы и книги становятся знаками благодарности. Они помогают почувствовать, что судьба одного солдата важна для всей страны, а не только для его семьи.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Стихотворная строка говорит не о забвении, а о сохранении достоинства. Даже неизвестный воин остаётся частью общей истории и человеческой совести.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глубока: имя может быть утрачено, но благодарность народа способна жить долго. Именно она делает память настоящей.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стихотворной строки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сильнее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неизвестного солдата соединяет литературу, историю и гражданскую благодарность. Он напоминает: подвиг не исчезает вместе с именем, если его бережно хранит народ.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2026-05-18T18:29:21Z</dcterms:created>
  <dcterms:modified xsi:type="dcterms:W3CDTF">2026-05-18T18:29:21Z</dcterms:modified>
</cp:coreProperties>
</file>