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Членистоногие и Класс Насекомые: основные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Членистоногие — крупнейшая группа животных с внешним скелетом и членистыми конечностями.
</a:t>
            </a:r>
            <a:endParaRPr lang="en-US" sz="4359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появились свыше 540 млн лет назад. Первые изображения насекомых найдены в древнеегипетской культуре. Изучение этой группы важно из-за огромного разнообразия и влияния на экосистемы и человека.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членистоногих
</a:t>
            </a:r>
            <a:endParaRPr lang="en-US" sz="2909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хитиновый скелет защиает тело, придаёт прочность и предотвращает высыхание. Этот покров периодически сменяется для роста организма.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сегментировано на отделы: голова, грудь и брюшко. Каждый сегмент несёт специализированные органы и структуры.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Членистые конечности состоят из суставов, обеспечивая разнообразие движений и функций — ходьбу, хватание или дыхание.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типа Членистоногие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52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311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— водные обитатели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Крабы, креветки и другие ракообразные живут преимущественно в воде, имеют несколько пар ног и жгутики для плавания. Они играют важную роль в пищевых цепях водоёмов.
</a:t>
            </a:r>
            <a:endParaRPr lang="en-US" sz="1183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— охотники суши
</a:t>
            </a:r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 скорпионы обладают четырьмя парами ходильных ног, не имеют усиков, используют ядовитые укусы для охоты и защиты.
</a:t>
            </a:r>
            <a:endParaRPr lang="en-US" sz="1344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Мириаподы — многоножки
</a:t>
            </a:r>
            <a:pPr algn="ctr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Многоножки имеют длинное тело с множеством сегментов, каждый несёт одну или две пары ног, обитают в почве и мёртвой органике.
</a:t>
            </a:r>
            <a:endParaRPr lang="en-US" sz="1295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главные представители Членистоногих
</a:t>
            </a:r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более 70% известных видов животных, имеют три пары ног и обычно крылья, занимают все среды обитания, выполняя разнообразные экологические функции.
</a:t>
            </a:r>
            <a:endParaRPr lang="en-US" sz="1127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членистоногих и роль насекомых
</a:t>
            </a:r>
            <a:endParaRPr lang="en-US" sz="24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оснащена фасеточными глазами, антеннами и ротовыми органами, что обеспечивает восприятие информации и питание.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строение тела насекомых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 содержит внутренние органы: пищеварительную и выделительную системы, а также органы размножения.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обеспечивает адаптацию к разным условиям и разнообразие способов передвижения и питания.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Грудь состоит из трёх сегментов, несущих по паре членистых ног, а также обычно крылья для полёта.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289"/>
            <a:ext cx="2916900" cy="8488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1997089"/>
            <a:ext cx="2916900" cy="8488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2892889"/>
            <a:ext cx="2916900" cy="8488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825" y="3788689"/>
            <a:ext cx="2916900" cy="8488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483425" y="11404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Грызущий аппарат в жуках
</a:t>
            </a:r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используют мощные челюсти для пережёвывания твёрдой пищи, например, листья или древесину. Это позволяет им питаться разнообразными растениями и разлагающейся органикой.
</a:t>
            </a:r>
            <a:endParaRPr lang="en-US" sz="1180" dirty="0"/>
          </a:p>
        </p:txBody>
      </p:sp>
      <p:sp>
        <p:nvSpPr>
          <p:cNvPr id="10" name="Text 2"/>
          <p:cNvSpPr txBox="1"/>
          <p:nvPr/>
        </p:nvSpPr>
        <p:spPr>
          <a:xfrm>
            <a:off x="3483425" y="20362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Лижущий тип у пчёл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имеют губы и язычок, приспособленные для сбора нектара и пыльцы. Такой ротовой аппарат обеспечивает собирательство и перенос пыльцы от цветка к цветку.
</a:t>
            </a:r>
            <a:endParaRPr lang="en-US" sz="1314" dirty="0"/>
          </a:p>
        </p:txBody>
      </p:sp>
      <p:sp>
        <p:nvSpPr>
          <p:cNvPr id="11" name="Text 3"/>
          <p:cNvSpPr txBox="1"/>
          <p:nvPr/>
        </p:nvSpPr>
        <p:spPr>
          <a:xfrm>
            <a:off x="3483425" y="29320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Колюще-сосущий аппарат у комаров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обладают тонким хоботком, которым прокалывают кожу и сосут кровь, необходимую для развития яиц у самок данного вида.
</a:t>
            </a:r>
            <a:endParaRPr lang="en-US" sz="1314" dirty="0"/>
          </a:p>
        </p:txBody>
      </p:sp>
      <p:sp>
        <p:nvSpPr>
          <p:cNvPr id="12" name="Text 4"/>
          <p:cNvSpPr txBox="1"/>
          <p:nvPr/>
        </p:nvSpPr>
        <p:spPr>
          <a:xfrm>
            <a:off x="3483425" y="38278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Сосущий аппарат бабочек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используют длинный хоботок, свернутый трубочкой, для втягивания нектара из цветов, что способствует их опылению и питанию.
</a:t>
            </a:r>
            <a:endParaRPr lang="en-US" sz="1314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ротовых аппаратов и их функции
</a:t>
            </a:r>
            <a:endParaRPr lang="en-US" sz="28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поступает через дыхальца — отверстия на боках тела, которые могут закрываться, предотвращая потерю влаги.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насекомых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Трахеи — разветвлённая сеть трубочек, доставляющих кислород прямо к клеткам, обходя необходимость лёгких, что обеспечивает эффективный газообмен.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лёгких делает дыхательную систему насекомых уникальной и адаптированной к их маленьким размерам и активности.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насекомых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Незамкнутая система — гемолимфа свободно циркулирует по телу, омывая органы и перенося питательные вещества.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имеет форму трубки, расположено вдоль спины и в ритме сокращений перемещает гемолимфу вперед к голове.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Гемолимфа участвует в транспортировке гормонов, защитных клеток и поддерживает гидростатическое давление.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сосудов с закрытым кровообращением компенсируется активным движением и перистальтикой сердца.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Фасеточные глаза с широким углом обзора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Состоящие из множества омматидиев, фасеточные глаза обеспечивают восприятие движения и света под разными углами, повышая ориентацию в пространстве.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слуха в необычных местах
</a:t>
            </a:r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Слуховые рецепторы могут быть расположены на ногах или брюшке, что позволяет насекомым улавливать звуковые колебания и реагировать на опасность.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нервной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управления — головной мозг — соединён с брюшной нервной цепочкой, контролирующей движения и рефлексы, обеспечивая адаптивное поведение.
</a:t>
            </a:r>
            <a:endParaRPr lang="en-US" sz="1316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нервная система насекомых
</a:t>
            </a:r>
            <a:endParaRPr lang="en-US" sz="28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87207"/>
            <a:ext cx="4151400" cy="1673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отличия Ракообразных, Паукообразных и Насекомых по числу ног, строению тела и особенностям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 конечностям, усикам и наличию крыльев отражают адаптацию к разным средам и образу жизни.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классов Членистоногих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скелет из хитина покрывает тело насекомого, защищая от повреждений и потери влаги. Он служит барьером против врагов и окружающей среды, помогая сохранять жизненно важные функции.
</a:t>
            </a:r>
            <a:endParaRPr lang="en-US" sz="1466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маскировка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 хитинового покрова помогает насекомым сливаться с окружающей средой или предупреждать о ядовитости. Яркая окраска привлекает партнёров и играет ключевую роль в выживании.
</a:t>
            </a:r>
            <a:endParaRPr lang="en-US" sz="140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— процесс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жёсткости скелета насекомые не могут расти плавно. Они периодически сбрасывают старую оболочку, формируя новую, что позволяет увеличиваться в размерах и восстанавливаться после повреждений.
</a:t>
            </a:r>
            <a:endParaRPr lang="en-US" sz="1391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скелет: особенности и функции
</a:t>
            </a:r>
            <a:endParaRPr lang="en-US" sz="27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превращения у насекомых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насекомые имеют отдельные полы, что обеспечивает разнообразие генетического материала.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Раздельнополость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— оплодотворение, после которого самка откладывает яйца.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 четырьмя стадиями: яйцо, личинка, куколка, взрослое насекомое — имеет место у бабочек и жуков.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без стадии куколки: яйцо, личинка (нимфа), имаго — характерно для кузнечиков и стрекоз.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превращение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большую часть видов животных, демонстрируя их исключительное биологическое разнообразие по всему миру.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Превосходство по численности видов делает насекомых фундаментальной группой в животном мире и экосистемах.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классификации видов,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насекомых среди всех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играют главную роль в опылении растений, обеспечивая плодоношение и размножение флоры.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насекомых в природных сообществах
</a:t>
            </a:r>
            <a:endParaRPr lang="en-US" sz="2209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разложении органических остатков, способствуя возвращению питательных веществ в почву.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пищей для многих животных, поддерживая сложные пищевые цепи в экосистемах.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 маскировка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имитируют опасных или несъедобных животных, чтобы избежать хищников. Это позволяет им выживать в опасных условиях.
</a:t>
            </a:r>
            <a:endParaRPr lang="en-US" sz="1448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выделения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божья коровка выделяет резкую пахучую жидкость для отпугивания врагов, что снижает риск нападения.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Предупредительная окраска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ос и других насекомых сигнализируют о ядовитости, предупреждая хищников и уменьшая количество атак.
</a:t>
            </a:r>
            <a:endParaRPr lang="en-US" sz="142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и враги насекомых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Медоносные пчёлы не только производят мёд, но и опыляют сельскохозяйственные культуры, поддерживая урожайность.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насекомых для человека: польза и вред
</a:t>
            </a:r>
            <a:endParaRPr lang="en-US" sz="2265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 помогают контролировать популяции вредных насекомых, снижая необходимость химикатов.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вредителей — колорадский жук и тли, пагубно влияющие на сельское хозяйство, а также переносчики болезней.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Шелкопряды являются источниками натурального шёлка, имеющего важное экономическое значение.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насекомых с полным и неполным превращением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метаморфоза у различных видов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Жук-олень — символ охраны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крупный жук известен своими огромными «рогами». Он становится редким из-за утраты сред обитания и охраняется в природных заповедниках России.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аполлон — краснокнижный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Апполон отличается красивыми белыми крыльями и медленным полётом. Уязвимость к изменению климата и разрушению ландшафтов требует постоянной охраны.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макаон — редкий дневной вид
</a:t>
            </a:r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Популярная среди коллекционеров, макаон страдает от потери луговых местообитаний. В России реализуются проекты по сохранению её популяции.
</a:t>
            </a:r>
            <a:endParaRPr lang="en-US" sz="1494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охраняемые виды насекомых
</a:t>
            </a:r>
            <a:endParaRPr lang="en-US" sz="28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насекомых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способны поднимать предметы в 20 раз тяжелее собственного веса, демонстрируя огромную силу в сравнении с размером тела.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 строят сложные жилища высотой до шести метров, являющиеся одними из самых больших сооружений в животном мире.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стрекоза достигает размаха крыльев около 19 сантиметров, что впечатляет своим размером и силой полёта.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Светляки обладают биолюминесценцией — способностью излучать свет в темноте, привлекая партнёров или отпугивая хищников.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4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насекомых для науки и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7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играют ключевую роль в экосистемах и сельском хозяйстве, их изучение помогает сохранять биоразнообразие и адаптироваться к изменяющимся условиям природы.
</a:t>
            </a:r>
            <a:endParaRPr lang="en-US" sz="444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2026-05-07T12:34:08Z</dcterms:created>
  <dcterms:modified xsi:type="dcterms:W3CDTF">2026-05-07T12:34:08Z</dcterms:modified>
</cp:coreProperties>
</file>