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растений и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улучшает живые организмы для своих нужд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посевов и одомашнивания животных до современных сортов и пород селекция стала главным инструментом повышения урожайности, продуктивности и устойчивости сельского хозяйства к условиям среды.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селекция изменила сельское хозяйство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селекции и её задачи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селекция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исследует, как создавать новые формы организмов с нужными человеку наследственными свойствами, используя разнообразие признаков и целенаправленное закрепление полезных изменений.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растениеводстве селекция направлена на увеличение урожая, улучшение вкуса и пищевой ценности, а также на защиту от вредителей, болезней, засухи и заморозков.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селекционеры повышают молочную, мясную, яичную и шерстную продуктивность, стремясь одновременно сохранить здоровье, плодовитость и жизнеспособность животных.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усилить полезное качество, но и не ослабить общую приспособленность организма, иначе высокая продуктивность может сопровождаться болезненностью или снижением устойчивости.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происхождения культурных растений по Н. И. Вавилову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выделенных Вавиловым центрах происхождения сосредоточено особенно много сортов, диких родичей и редких наследственных признаков, нужных для селекционной работы.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районам относят Восточноазиатский, Переднеазиатский, Средиземноморский, Абиссинский, Центральноамериканский и Андский центры, каждый из которых связан с древними очагами земледелия.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Ценный исходный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селекционеры находят формы с устойчивостью к болезням, засухе или холоду, а также с необычными признаками, полезными для выведения новых сортов.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центров происхождения показывает, как география растений связана с историей их одомашнивания и помогает понять, где искать новые генетические ресурсы.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819819"/>
            <a:ext cx="3848986" cy="257542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селекции: краткое сравнение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методы селекции решают разные задачи и часто дополняют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сохраняет удачные признаки, гибридизация объединяет их, а мутагенез, полиплоидия и биотехнологии расширяют возможности получения новых форм.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школьного курса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 выбора исходного материала до внедрения результата в производство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селекционного процесса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в селекции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метода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основан на сохранении и размножении особей с полезными наследственными признаками, которые человек заранее считает ценными для хозяйственного использования.
</a:t>
            </a:r>
            <a:endParaRPr lang="en-US" sz="138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популяциях растений выбирают сразу много лучших экземпляров по внешнему виду и урожайности, что позволяет быстро улучшать сортовую популяцию.
</a:t>
            </a:r>
            <a:endParaRPr lang="en-US" sz="138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индивидуальном отборе оценивают каждую особь отдельно, а затем проверяют потомство, чтобы закрепить ценный признак у отдельных линий или племенных животных.
</a:t>
            </a:r>
            <a:endParaRPr lang="en-US" sz="138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успех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зависит от наследуемости признака, силы влияния среды и продолжительности наблюдений: чем точнее учёт, тем надёжнее закрепляется желаемое свойство.
</a:t>
            </a:r>
            <a:endParaRPr lang="en-US" sz="13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как способ сочетания полезных признаков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объединяет наследственные признаки разных организмов, чтобы получить потомство с более удачным сочетанием хозяйственно ценных свойств и лучшей приспособленностью.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Близкородственное скрещивание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помогает закреплять нужные качества в линиях, но требует осторожности, потому что чрезмерное родство может ослаблять жизнеспособность и плодовитость.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часто получают выровненные гибриды первого поколения F1, которые отличаются дружным ростом, высокой однородностью и нередко более высокой продуктивностью.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у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особенно важны происхождение производителей, точный учёт родословной и оценка потомства, чтобы не закрепить случайные или нежелательные признаки.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у гибридов первого поколения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 F1 нередко растёт быстрее и даёт более выровненное потомство, чем исходные формы; это особенно заметно в промышленном растениеводстве.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иллюстрируют эффект гетерозиса: первое поколение превосходит родителей по продуктивности, что делает гибриды ценными для массового производства.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демонстрации гетерозиса в школьном курсе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Клоновый отбор и вегетативное размножение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5877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клон
</a:t>
            </a:r>
            <a:pPr algn="l" indent="0" marL="0">
              <a:lnSpc>
                <a:spcPct val="100000"/>
              </a:lnSpc>
              <a:buNone/>
            </a:pPr>
            <a:r>
              <a:rPr lang="en-US" sz="3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Клоновый отбор используют у растений, которые размножаются вегетативно и сохраняют одинаковый генотип, поэтому ценные свойства выбранного экземпляра передаются почти без изменений.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102077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3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важен для картофеля, плодовых культур, винограда, клубники и декоративных растений, где нужно быстро сохранить удачную форму без потери качества.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845380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выбирают
</a:t>
            </a:r>
            <a:pPr algn="l" indent="0" marL="0">
              <a:lnSpc>
                <a:spcPct val="100000"/>
              </a:lnSpc>
              <a:buNone/>
            </a:pPr>
            <a:r>
              <a:rPr lang="en-US" sz="35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Отбирают растения с крупными и вкусными плодами, высокой урожайностью, хорошей лёжкостью, устойчивостью к болезням и отсутствием вирусных инфекций.
</a:t>
            </a:r>
            <a:endParaRPr lang="en-US" sz="1162" dirty="0"/>
          </a:p>
        </p:txBody>
      </p:sp>
      <p:sp>
        <p:nvSpPr>
          <p:cNvPr id="16" name="Text 5"/>
          <p:cNvSpPr txBox="1"/>
          <p:nvPr/>
        </p:nvSpPr>
        <p:spPr>
          <a:xfrm>
            <a:off x="558868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35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сильное растение не всегда здорово, поэтому селекционер сравнивает несколько клонов и исключает образцы, которые скрыто заражены или нестабильны.
</a:t>
            </a:r>
            <a:endParaRPr lang="en-US" sz="1136" dirty="0"/>
          </a:p>
        </p:txBody>
      </p:sp>
      <p:sp>
        <p:nvSpPr>
          <p:cNvPr id="17" name="Text 6"/>
          <p:cNvSpPr txBox="1"/>
          <p:nvPr/>
        </p:nvSpPr>
        <p:spPr>
          <a:xfrm>
            <a:off x="7331986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микроклонального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3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методы позволяют быстро получить много одинаковых и часто безвирусных растений, что особенно важно для сохранения ценных сортов и посадочного материала.
</a:t>
            </a:r>
            <a:endParaRPr lang="en-US" sz="10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мутагенез расширяет наследственную изменчивость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селекции отбирают семена, почки или другие клетки исходной формы, которая уже обладает ценными хозяйственными признаками.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 мутаций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обрабатывают радиацией или химическими веществами, чтобы искусственно повысить частоту наследственных изменений.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полезных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множества изменённых растений находят единичные формы с нужными свойствами: скороспелостью, устойчивостью или улучшенным качеством продукции.
</a:t>
            </a:r>
            <a:endParaRPr lang="en-US" sz="1313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Перспективные формы многократно испытывают на стабильность признаков, жизнеспособность и хозяйственную ценность, прежде чем включить в сортовую работу.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полиплоидия меняет свойства растений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наборов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означает увеличение числа хромосомных наборов в клетках. У растений это часто сопровождается укрупнением органов, повышением массы плодов и улучшением урожайности без изменения внешнего ухода.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67405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эффект у пшеницы, земляники, кормовых и декоративных культур. Полиплоидные формы нередко лучше переносят неблагоприятные условия и дают более крупную, товарную продукцию.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355337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для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изменение числа хромосом обычно нарушает нормальное развитие, поэтому метод применяется крайне редко. В селекции животных гораздо надёжнее работают отбор, подбор пар и оценка потомства.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Биотехнологии, которые ускоряют селекцию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размножение: чистый посадочный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особенно важен для картофеля, плодовых культур и декоративных растений. Он позволяет получать безвирусный материал, а значит, закладывать более здоровые посадки и снижать потери урожая.
</a:t>
            </a:r>
            <a:endParaRPr lang="en-US" sz="101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тканей: из маленького фрагмента — целое растение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лаборатории из небольшого участка ткани выращивают множество генетически однородных растений. Такой подход помогает быстро размножать ценные формы и сохранять редкие сорта без потери основных признаков.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гибридизация: когда обычное скрещивание недоступно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половое скрещивание невозможно, клетки растений могут объединять искусственно. Так селекционер расширяет границы наследственной комбинации и получает новые формы с полезными сочетаниями признаков.
</a:t>
            </a:r>
            <a:endParaRPr lang="en-US" sz="10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8879" y="1587736"/>
            <a:ext cx="4146243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животных: особенности и ограничения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животных каждый метод требует точного учёта происхождения, длительной проверки результата и осторожного обращения с наследственностью.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результативны методы, которые учитывают происхождение и потомство, но они требуют времени; чрезмерное усиление признаков может ухудшать здоровье и плодовитость.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селекции животных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племенного отбора и проверки результатов в животноводстве.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племенной работы от оценки до закрепления породы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хозяйственно ценных признаков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одновременно работает с несколькими признаками, поэтому один успешный сорт или порода редко решает только одну задачу.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связан с урожайностью и качеством продукции, но устойчивость и адаптация не менее важны для стабильного результата.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селекции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современная селекция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заранее находить растения и животных с нужными наследственными признаками, не дожидаясь полного проявления качества. Это повышает точность отбора и экономит годы работы.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генома позволяет выбирать родителей с большей вероятностью успеха. Метод особенно полезен, когда признак сложный и зависит сразу от многих генов.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Перспективные формы быстрее вводят в практику, сокращая время между созданием линии и её использованием в хозяйстве. Это важно при быстром изменении климата и условий выращивания.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устойчивые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уже позволяют получать сорта, устойчивые к засухе, засолению, болезням и вредителям, а также животных с более высокой продуктивностью и племенной ценностью.
</a:t>
            </a:r>
            <a:endParaRPr lang="en-US" sz="13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риски нужно учитывать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работе используют слишком узкий круг исходных форм, популяции становятся уязвимыми к болезням, вредителям и резким изменениям климата. Генетическое разнообразие снижает этот риск.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жёсткий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усиление одного признака может уменьшить жизнеспособность, плодовитость и способность к адаптации. Поэтому селекционер должен учитывать не только пользу, но и общую устойчивость организма.
</a:t>
            </a:r>
            <a:endParaRPr lang="en-US" sz="132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сторона продуктивности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урожайность или продуктивность иногда сопровождаются ухудшением качества продукции либо снижением сопротивляемости болезням. Баланс признаков важнее простого максимума по одному показателю.
</a:t>
            </a:r>
            <a:endParaRPr lang="en-US" sz="1271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дефектов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неосторожном разведении могут закрепляться нежелательные наследственные изменения. Чтобы этого не допустить, сохраняют исходный материал, контролируют родословные и регулярно обновляют генофонд.
</a:t>
            </a:r>
            <a:endParaRPr lang="en-US" sz="12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селекция важна для общества и природы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сорта и породы помогают получать больше пищи с той же площади и уменьшать потери от болезней, вредителей и неблагоприятной погоды. Это особенно важно для устойчивого сельского хозяйства.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условиям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делает производство более надёжным в засуху, мороз, жару и на бедных почвах. Благодаря этому земледелие и животноводство становятся возможными там, где раньше были бы слишком рискованны.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генофонда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виды, старые сорта и местные породы — это резерв полезных признаков для будущих улучшений. Без сохранения биоразнообразия селекция лишается важнейшего исходного материала.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селекции не сводится к росту показателей. Она должна сочетаться с бережным отношением к природным ресурсам, чтобы улучшение организмов не вело к обеднению наследственного разнообразия.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Селекция: наука, которая направляет наследственность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позволяет человеку целенаправленно улучшать растения и животных, сочетая классические методы с современными генетическими технологиями и сохраняя при этом биологическое разнообразие.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2026-06-01T20:53:37Z</dcterms:created>
  <dcterms:modified xsi:type="dcterms:W3CDTF">2026-06-01T20:53:37Z</dcterms:modified>
</cp:coreProperties>
</file>